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7"/>
  </p:notesMasterIdLst>
  <p:sldIdLst>
    <p:sldId id="256" r:id="rId5"/>
    <p:sldId id="257" r:id="rId6"/>
    <p:sldId id="271" r:id="rId7"/>
    <p:sldId id="413" r:id="rId8"/>
    <p:sldId id="302" r:id="rId9"/>
    <p:sldId id="1003" r:id="rId10"/>
    <p:sldId id="600" r:id="rId11"/>
    <p:sldId id="303" r:id="rId12"/>
    <p:sldId id="324" r:id="rId13"/>
    <p:sldId id="280" r:id="rId14"/>
    <p:sldId id="278" r:id="rId15"/>
    <p:sldId id="281" r:id="rId16"/>
    <p:sldId id="98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23" r:id="rId26"/>
    <p:sldId id="304" r:id="rId27"/>
    <p:sldId id="262" r:id="rId28"/>
    <p:sldId id="263" r:id="rId29"/>
    <p:sldId id="264" r:id="rId30"/>
    <p:sldId id="265" r:id="rId31"/>
    <p:sldId id="988" r:id="rId32"/>
    <p:sldId id="989" r:id="rId33"/>
    <p:sldId id="990" r:id="rId34"/>
    <p:sldId id="991" r:id="rId35"/>
    <p:sldId id="268" r:id="rId36"/>
    <p:sldId id="992" r:id="rId37"/>
    <p:sldId id="993" r:id="rId38"/>
    <p:sldId id="994" r:id="rId39"/>
    <p:sldId id="995" r:id="rId40"/>
    <p:sldId id="294" r:id="rId41"/>
    <p:sldId id="295" r:id="rId42"/>
    <p:sldId id="296" r:id="rId43"/>
    <p:sldId id="317" r:id="rId44"/>
    <p:sldId id="318" r:id="rId45"/>
    <p:sldId id="313" r:id="rId46"/>
    <p:sldId id="314" r:id="rId47"/>
    <p:sldId id="996" r:id="rId48"/>
    <p:sldId id="316" r:id="rId49"/>
    <p:sldId id="297" r:id="rId50"/>
    <p:sldId id="298" r:id="rId51"/>
    <p:sldId id="299" r:id="rId52"/>
    <p:sldId id="300" r:id="rId53"/>
    <p:sldId id="301" r:id="rId54"/>
    <p:sldId id="997" r:id="rId55"/>
    <p:sldId id="998" r:id="rId56"/>
    <p:sldId id="999" r:id="rId57"/>
    <p:sldId id="305" r:id="rId58"/>
    <p:sldId id="306" r:id="rId59"/>
    <p:sldId id="307" r:id="rId60"/>
    <p:sldId id="308" r:id="rId61"/>
    <p:sldId id="309" r:id="rId62"/>
    <p:sldId id="310" r:id="rId63"/>
    <p:sldId id="1000" r:id="rId64"/>
    <p:sldId id="325" r:id="rId65"/>
    <p:sldId id="311" r:id="rId66"/>
    <p:sldId id="312" r:id="rId67"/>
    <p:sldId id="319" r:id="rId68"/>
    <p:sldId id="320" r:id="rId69"/>
    <p:sldId id="321" r:id="rId70"/>
    <p:sldId id="1001" r:id="rId71"/>
    <p:sldId id="1004" r:id="rId72"/>
    <p:sldId id="267" r:id="rId73"/>
    <p:sldId id="100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618" r:id="rId94"/>
    <p:sldId id="272" r:id="rId95"/>
    <p:sldId id="1002" r:id="rId9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9A"/>
    <a:srgbClr val="E84E0F"/>
    <a:srgbClr val="872276"/>
    <a:srgbClr val="37628B"/>
    <a:srgbClr val="003399"/>
    <a:srgbClr val="F2B800"/>
    <a:srgbClr val="FFCC00"/>
    <a:srgbClr val="EA5045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F4634-2421-4848-9D78-7650E250D544}" v="1672" dt="2024-11-06T16:18:18.920"/>
    <p1510:client id="{260DC8CE-6453-4494-AE43-169F5C8F7C34}" v="736" dt="2024-11-06T16:12:3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microsoft.com/office/2016/11/relationships/changesInfo" Target="changesInfos/changesInfo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MANGIN" userId="11a517fc-343e-453c-af4d-00ec539733ef" providerId="ADAL" clId="{180F4634-2421-4848-9D78-7650E250D544}"/>
    <pc:docChg chg="undo custSel addSld delSld modSld sldOrd">
      <pc:chgData name="Catherine MANGIN" userId="11a517fc-343e-453c-af4d-00ec539733ef" providerId="ADAL" clId="{180F4634-2421-4848-9D78-7650E250D544}" dt="2024-11-06T16:18:18.920" v="1666" actId="1076"/>
      <pc:docMkLst>
        <pc:docMk/>
      </pc:docMkLst>
      <pc:sldChg chg="addSp modSp mod">
        <pc:chgData name="Catherine MANGIN" userId="11a517fc-343e-453c-af4d-00ec539733ef" providerId="ADAL" clId="{180F4634-2421-4848-9D78-7650E250D544}" dt="2024-11-06T16:00:24.670" v="1500" actId="20577"/>
        <pc:sldMkLst>
          <pc:docMk/>
          <pc:sldMk cId="2176454596" sldId="256"/>
        </pc:sldMkLst>
        <pc:spChg chg="add mod">
          <ac:chgData name="Catherine MANGIN" userId="11a517fc-343e-453c-af4d-00ec539733ef" providerId="ADAL" clId="{180F4634-2421-4848-9D78-7650E250D544}" dt="2024-11-06T14:00:58.796" v="3" actId="14100"/>
          <ac:spMkLst>
            <pc:docMk/>
            <pc:sldMk cId="2176454596" sldId="256"/>
            <ac:spMk id="2" creationId="{58F62990-C990-094E-0228-39C060369DA0}"/>
          </ac:spMkLst>
        </pc:spChg>
        <pc:spChg chg="mod">
          <ac:chgData name="Catherine MANGIN" userId="11a517fc-343e-453c-af4d-00ec539733ef" providerId="ADAL" clId="{180F4634-2421-4848-9D78-7650E250D544}" dt="2024-11-06T15:59:32.241" v="1498" actId="207"/>
          <ac:spMkLst>
            <pc:docMk/>
            <pc:sldMk cId="2176454596" sldId="256"/>
            <ac:spMk id="8" creationId="{E0D7910B-6684-A609-DDE7-3514AD18F388}"/>
          </ac:spMkLst>
        </pc:spChg>
        <pc:spChg chg="mod">
          <ac:chgData name="Catherine MANGIN" userId="11a517fc-343e-453c-af4d-00ec539733ef" providerId="ADAL" clId="{180F4634-2421-4848-9D78-7650E250D544}" dt="2024-11-06T16:00:24.670" v="1500" actId="20577"/>
          <ac:spMkLst>
            <pc:docMk/>
            <pc:sldMk cId="2176454596" sldId="256"/>
            <ac:spMk id="9" creationId="{1016EE17-A0E7-58DC-851C-0FF354B2DCF5}"/>
          </ac:spMkLst>
        </pc:spChg>
        <pc:picChg chg="mod">
          <ac:chgData name="Catherine MANGIN" userId="11a517fc-343e-453c-af4d-00ec539733ef" providerId="ADAL" clId="{180F4634-2421-4848-9D78-7650E250D544}" dt="2024-11-06T15:59:17.313" v="1493" actId="1076"/>
          <ac:picMkLst>
            <pc:docMk/>
            <pc:sldMk cId="2176454596" sldId="256"/>
            <ac:picMk id="4" creationId="{1B1CB3B1-24A4-E25B-7D83-761C4B0697AC}"/>
          </ac:picMkLst>
        </pc:picChg>
        <pc:picChg chg="mod">
          <ac:chgData name="Catherine MANGIN" userId="11a517fc-343e-453c-af4d-00ec539733ef" providerId="ADAL" clId="{180F4634-2421-4848-9D78-7650E250D544}" dt="2024-11-06T15:59:19.746" v="1495" actId="1076"/>
          <ac:picMkLst>
            <pc:docMk/>
            <pc:sldMk cId="2176454596" sldId="256"/>
            <ac:picMk id="16" creationId="{FEF52D99-8C6E-5034-1CDB-D828E5058819}"/>
          </ac:picMkLst>
        </pc:picChg>
        <pc:picChg chg="mod">
          <ac:chgData name="Catherine MANGIN" userId="11a517fc-343e-453c-af4d-00ec539733ef" providerId="ADAL" clId="{180F4634-2421-4848-9D78-7650E250D544}" dt="2024-11-06T15:59:24.855" v="1497" actId="1076"/>
          <ac:picMkLst>
            <pc:docMk/>
            <pc:sldMk cId="2176454596" sldId="256"/>
            <ac:picMk id="18" creationId="{64D7A326-696B-A540-CADC-B15801182D53}"/>
          </ac:picMkLst>
        </pc:picChg>
        <pc:picChg chg="mod">
          <ac:chgData name="Catherine MANGIN" userId="11a517fc-343e-453c-af4d-00ec539733ef" providerId="ADAL" clId="{180F4634-2421-4848-9D78-7650E250D544}" dt="2024-11-06T15:59:22.899" v="1496" actId="1076"/>
          <ac:picMkLst>
            <pc:docMk/>
            <pc:sldMk cId="2176454596" sldId="256"/>
            <ac:picMk id="19" creationId="{F695E84A-2DC1-2D00-9765-1052FEDD0A55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6:01:13.320" v="1512" actId="207"/>
        <pc:sldMkLst>
          <pc:docMk/>
          <pc:sldMk cId="178756186" sldId="257"/>
        </pc:sldMkLst>
        <pc:spChg chg="mod">
          <ac:chgData name="Catherine MANGIN" userId="11a517fc-343e-453c-af4d-00ec539733ef" providerId="ADAL" clId="{180F4634-2421-4848-9D78-7650E250D544}" dt="2024-11-06T16:01:13.320" v="1512" actId="207"/>
          <ac:spMkLst>
            <pc:docMk/>
            <pc:sldMk cId="178756186" sldId="257"/>
            <ac:spMk id="2" creationId="{8D2196AF-3FD7-0FB3-B9F0-D3B3491092D1}"/>
          </ac:spMkLst>
        </pc:spChg>
        <pc:spChg chg="add mod">
          <ac:chgData name="Catherine MANGIN" userId="11a517fc-343e-453c-af4d-00ec539733ef" providerId="ADAL" clId="{180F4634-2421-4848-9D78-7650E250D544}" dt="2024-11-06T14:02:29.064" v="15" actId="1076"/>
          <ac:spMkLst>
            <pc:docMk/>
            <pc:sldMk cId="178756186" sldId="257"/>
            <ac:spMk id="6" creationId="{80C25E4B-C1CA-D4C8-3EDB-E5EC6C0213E5}"/>
          </ac:spMkLst>
        </pc:spChg>
        <pc:picChg chg="mod">
          <ac:chgData name="Catherine MANGIN" userId="11a517fc-343e-453c-af4d-00ec539733ef" providerId="ADAL" clId="{180F4634-2421-4848-9D78-7650E250D544}" dt="2024-11-06T14:02:36.792" v="19" actId="1076"/>
          <ac:picMkLst>
            <pc:docMk/>
            <pc:sldMk cId="178756186" sldId="257"/>
            <ac:picMk id="4" creationId="{1B1CB3B1-24A4-E25B-7D83-761C4B0697A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0:01.726" v="598" actId="1076"/>
        <pc:sldMkLst>
          <pc:docMk/>
          <pc:sldMk cId="1013073758" sldId="262"/>
        </pc:sldMkLst>
        <pc:spChg chg="add mod">
          <ac:chgData name="Catherine MANGIN" userId="11a517fc-343e-453c-af4d-00ec539733ef" providerId="ADAL" clId="{180F4634-2421-4848-9D78-7650E250D544}" dt="2024-11-06T14:39:40.815" v="593"/>
          <ac:spMkLst>
            <pc:docMk/>
            <pc:sldMk cId="1013073758" sldId="262"/>
            <ac:spMk id="5" creationId="{70564A27-1E93-632E-67F2-B89943121529}"/>
          </ac:spMkLst>
        </pc:spChg>
        <pc:spChg chg="mod">
          <ac:chgData name="Catherine MANGIN" userId="11a517fc-343e-453c-af4d-00ec539733ef" providerId="ADAL" clId="{180F4634-2421-4848-9D78-7650E250D544}" dt="2024-11-06T14:40:01.726" v="598" actId="1076"/>
          <ac:spMkLst>
            <pc:docMk/>
            <pc:sldMk cId="1013073758" sldId="262"/>
            <ac:spMk id="9" creationId="{EF42EF24-705D-B945-AC98-7A7285F37F0A}"/>
          </ac:spMkLst>
        </pc:spChg>
        <pc:picChg chg="del mod">
          <ac:chgData name="Catherine MANGIN" userId="11a517fc-343e-453c-af4d-00ec539733ef" providerId="ADAL" clId="{180F4634-2421-4848-9D78-7650E250D544}" dt="2024-11-06T14:39:19.372" v="584" actId="478"/>
          <ac:picMkLst>
            <pc:docMk/>
            <pc:sldMk cId="1013073758" sldId="262"/>
            <ac:picMk id="2" creationId="{C7660E42-12BD-7D49-A83E-3A80DD45737D}"/>
          </ac:picMkLst>
        </pc:picChg>
        <pc:picChg chg="add mod">
          <ac:chgData name="Catherine MANGIN" userId="11a517fc-343e-453c-af4d-00ec539733ef" providerId="ADAL" clId="{180F4634-2421-4848-9D78-7650E250D544}" dt="2024-11-06T14:39:40.815" v="593"/>
          <ac:picMkLst>
            <pc:docMk/>
            <pc:sldMk cId="1013073758" sldId="262"/>
            <ac:picMk id="4" creationId="{7D47F772-EF8A-94CF-657D-3B983157D1CF}"/>
          </ac:picMkLst>
        </pc:picChg>
        <pc:picChg chg="mod">
          <ac:chgData name="Catherine MANGIN" userId="11a517fc-343e-453c-af4d-00ec539733ef" providerId="ADAL" clId="{180F4634-2421-4848-9D78-7650E250D544}" dt="2024-11-06T14:39:59.438" v="597" actId="1076"/>
          <ac:picMkLst>
            <pc:docMk/>
            <pc:sldMk cId="1013073758" sldId="262"/>
            <ac:picMk id="6" creationId="{ADD3DC05-8E5D-7B41-8B45-2032E7E689A1}"/>
          </ac:picMkLst>
        </pc:picChg>
        <pc:picChg chg="add mod">
          <ac:chgData name="Catherine MANGIN" userId="11a517fc-343e-453c-af4d-00ec539733ef" providerId="ADAL" clId="{180F4634-2421-4848-9D78-7650E250D544}" dt="2024-11-06T14:39:46.656" v="594"/>
          <ac:picMkLst>
            <pc:docMk/>
            <pc:sldMk cId="1013073758" sldId="262"/>
            <ac:picMk id="7" creationId="{2C5B8C04-B8CB-9A69-DE4A-2E473B377614}"/>
          </ac:picMkLst>
        </pc:picChg>
        <pc:picChg chg="add mod">
          <ac:chgData name="Catherine MANGIN" userId="11a517fc-343e-453c-af4d-00ec539733ef" providerId="ADAL" clId="{180F4634-2421-4848-9D78-7650E250D544}" dt="2024-11-06T14:39:46.656" v="594"/>
          <ac:picMkLst>
            <pc:docMk/>
            <pc:sldMk cId="1013073758" sldId="262"/>
            <ac:picMk id="8" creationId="{8158A986-D67F-440E-CEEC-1C125F809B0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39:07.279" v="580" actId="1076"/>
        <pc:sldMkLst>
          <pc:docMk/>
          <pc:sldMk cId="3993565398" sldId="263"/>
        </pc:sldMkLst>
        <pc:spChg chg="mod">
          <ac:chgData name="Catherine MANGIN" userId="11a517fc-343e-453c-af4d-00ec539733ef" providerId="ADAL" clId="{180F4634-2421-4848-9D78-7650E250D544}" dt="2024-11-06T14:37:17.634" v="562" actId="20577"/>
          <ac:spMkLst>
            <pc:docMk/>
            <pc:sldMk cId="3993565398" sldId="263"/>
            <ac:spMk id="2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4:38:46.577" v="575" actId="1076"/>
          <ac:spMkLst>
            <pc:docMk/>
            <pc:sldMk cId="3993565398" sldId="263"/>
            <ac:spMk id="6" creationId="{BE996EDC-3DE9-C849-9C2F-5E0B8E9C0826}"/>
          </ac:spMkLst>
        </pc:spChg>
        <pc:graphicFrameChg chg="mod modGraphic">
          <ac:chgData name="Catherine MANGIN" userId="11a517fc-343e-453c-af4d-00ec539733ef" providerId="ADAL" clId="{180F4634-2421-4848-9D78-7650E250D544}" dt="2024-11-06T14:39:01.714" v="579" actId="1076"/>
          <ac:graphicFrameMkLst>
            <pc:docMk/>
            <pc:sldMk cId="3993565398" sldId="263"/>
            <ac:graphicFrameMk id="8" creationId="{00000000-0000-0000-0000-000000000000}"/>
          </ac:graphicFrameMkLst>
        </pc:graphicFrameChg>
        <pc:picChg chg="add mod">
          <ac:chgData name="Catherine MANGIN" userId="11a517fc-343e-453c-af4d-00ec539733ef" providerId="ADAL" clId="{180F4634-2421-4848-9D78-7650E250D544}" dt="2024-11-06T14:36:52.098" v="549"/>
          <ac:picMkLst>
            <pc:docMk/>
            <pc:sldMk cId="3993565398" sldId="263"/>
            <ac:picMk id="3" creationId="{70518F3F-94D6-0397-0730-C1AF5D7AACB5}"/>
          </ac:picMkLst>
        </pc:picChg>
        <pc:picChg chg="add mod">
          <ac:chgData name="Catherine MANGIN" userId="11a517fc-343e-453c-af4d-00ec539733ef" providerId="ADAL" clId="{180F4634-2421-4848-9D78-7650E250D544}" dt="2024-11-06T14:36:52.098" v="549"/>
          <ac:picMkLst>
            <pc:docMk/>
            <pc:sldMk cId="3993565398" sldId="263"/>
            <ac:picMk id="4" creationId="{80223858-AA6D-22A1-99D1-C83422A73E55}"/>
          </ac:picMkLst>
        </pc:picChg>
        <pc:picChg chg="add mod">
          <ac:chgData name="Catherine MANGIN" userId="11a517fc-343e-453c-af4d-00ec539733ef" providerId="ADAL" clId="{180F4634-2421-4848-9D78-7650E250D544}" dt="2024-11-06T14:38:46.577" v="575" actId="1076"/>
          <ac:picMkLst>
            <pc:docMk/>
            <pc:sldMk cId="3993565398" sldId="263"/>
            <ac:picMk id="5" creationId="{80116FBD-B616-725F-D040-6060A3198D9C}"/>
          </ac:picMkLst>
        </pc:picChg>
        <pc:picChg chg="del">
          <ac:chgData name="Catherine MANGIN" userId="11a517fc-343e-453c-af4d-00ec539733ef" providerId="ADAL" clId="{180F4634-2421-4848-9D78-7650E250D544}" dt="2024-11-06T14:38:31.972" v="570" actId="478"/>
          <ac:picMkLst>
            <pc:docMk/>
            <pc:sldMk cId="3993565398" sldId="263"/>
            <ac:picMk id="9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39:07.279" v="580" actId="1076"/>
          <ac:picMkLst>
            <pc:docMk/>
            <pc:sldMk cId="3993565398" sldId="263"/>
            <ac:picMk id="10" creationId="{00000000-0000-0000-0000-000000000000}"/>
          </ac:picMkLst>
        </pc:picChg>
        <pc:picChg chg="del">
          <ac:chgData name="Catherine MANGIN" userId="11a517fc-343e-453c-af4d-00ec539733ef" providerId="ADAL" clId="{180F4634-2421-4848-9D78-7650E250D544}" dt="2024-11-06T14:36:42.980" v="547" actId="478"/>
          <ac:picMkLst>
            <pc:docMk/>
            <pc:sldMk cId="3993565398" sldId="263"/>
            <ac:picMk id="11" creationId="{F2321FC2-9C38-B443-BB2A-AC4CEA96F432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4:40:33.927" v="607" actId="14100"/>
        <pc:sldMkLst>
          <pc:docMk/>
          <pc:sldMk cId="3943548219" sldId="264"/>
        </pc:sldMkLst>
        <pc:spChg chg="add mod">
          <ac:chgData name="Catherine MANGIN" userId="11a517fc-343e-453c-af4d-00ec539733ef" providerId="ADAL" clId="{180F4634-2421-4848-9D78-7650E250D544}" dt="2024-11-06T14:40:26.002" v="605"/>
          <ac:spMkLst>
            <pc:docMk/>
            <pc:sldMk cId="3943548219" sldId="264"/>
            <ac:spMk id="4" creationId="{1BBC08FB-F471-44BD-5C62-12D70E39EF2A}"/>
          </ac:spMkLst>
        </pc:spChg>
        <pc:picChg chg="add mod">
          <ac:chgData name="Catherine MANGIN" userId="11a517fc-343e-453c-af4d-00ec539733ef" providerId="ADAL" clId="{180F4634-2421-4848-9D78-7650E250D544}" dt="2024-11-06T14:40:26.002" v="605"/>
          <ac:picMkLst>
            <pc:docMk/>
            <pc:sldMk cId="3943548219" sldId="264"/>
            <ac:picMk id="3" creationId="{51B1CABA-2E47-DA25-3567-9A96B764AB8D}"/>
          </ac:picMkLst>
        </pc:picChg>
        <pc:picChg chg="mod">
          <ac:chgData name="Catherine MANGIN" userId="11a517fc-343e-453c-af4d-00ec539733ef" providerId="ADAL" clId="{180F4634-2421-4848-9D78-7650E250D544}" dt="2024-11-06T14:40:33.927" v="607" actId="14100"/>
          <ac:picMkLst>
            <pc:docMk/>
            <pc:sldMk cId="3943548219" sldId="264"/>
            <ac:picMk id="5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4:40:26.002" v="605"/>
          <ac:picMkLst>
            <pc:docMk/>
            <pc:sldMk cId="3943548219" sldId="264"/>
            <ac:picMk id="6" creationId="{222F1855-84CA-3973-E3A9-47D4595FDD8F}"/>
          </ac:picMkLst>
        </pc:picChg>
        <pc:picChg chg="mod">
          <ac:chgData name="Catherine MANGIN" userId="11a517fc-343e-453c-af4d-00ec539733ef" providerId="ADAL" clId="{180F4634-2421-4848-9D78-7650E250D544}" dt="2024-11-06T14:40:20.108" v="604" actId="1076"/>
          <ac:picMkLst>
            <pc:docMk/>
            <pc:sldMk cId="3943548219" sldId="264"/>
            <ac:picMk id="7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40:26.002" v="605"/>
          <ac:picMkLst>
            <pc:docMk/>
            <pc:sldMk cId="3943548219" sldId="264"/>
            <ac:picMk id="8" creationId="{78CBAE2B-3D94-C962-8B71-4E67D7EA645E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1:52.835" v="633" actId="478"/>
        <pc:sldMkLst>
          <pc:docMk/>
          <pc:sldMk cId="1959062882" sldId="265"/>
        </pc:sldMkLst>
        <pc:spChg chg="mod">
          <ac:chgData name="Catherine MANGIN" userId="11a517fc-343e-453c-af4d-00ec539733ef" providerId="ADAL" clId="{180F4634-2421-4848-9D78-7650E250D544}" dt="2024-11-06T14:40:59.179" v="617" actId="207"/>
          <ac:spMkLst>
            <pc:docMk/>
            <pc:sldMk cId="1959062882" sldId="265"/>
            <ac:spMk id="4" creationId="{513EEC86-85E3-4149-90BA-117529C3DFA0}"/>
          </ac:spMkLst>
        </pc:spChg>
        <pc:spChg chg="mod">
          <ac:chgData name="Catherine MANGIN" userId="11a517fc-343e-453c-af4d-00ec539733ef" providerId="ADAL" clId="{180F4634-2421-4848-9D78-7650E250D544}" dt="2024-11-06T14:41:08.613" v="620" actId="207"/>
          <ac:spMkLst>
            <pc:docMk/>
            <pc:sldMk cId="1959062882" sldId="265"/>
            <ac:spMk id="5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4:41:35.102" v="628" actId="404"/>
          <ac:spMkLst>
            <pc:docMk/>
            <pc:sldMk cId="1959062882" sldId="265"/>
            <ac:spMk id="29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4:41:43.493" v="630" actId="404"/>
          <ac:spMkLst>
            <pc:docMk/>
            <pc:sldMk cId="1959062882" sldId="265"/>
            <ac:spMk id="3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4:41:50.400" v="632" actId="404"/>
          <ac:spMkLst>
            <pc:docMk/>
            <pc:sldMk cId="1959062882" sldId="265"/>
            <ac:spMk id="31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4:41:25.794" v="626" actId="404"/>
          <ac:spMkLst>
            <pc:docMk/>
            <pc:sldMk cId="1959062882" sldId="265"/>
            <ac:spMk id="32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4:40:43.091" v="611"/>
          <ac:spMkLst>
            <pc:docMk/>
            <pc:sldMk cId="1959062882" sldId="265"/>
            <ac:spMk id="34" creationId="{07909D09-6D84-492E-D34D-14B261053903}"/>
          </ac:spMkLst>
        </pc:spChg>
        <pc:grpChg chg="mod">
          <ac:chgData name="Catherine MANGIN" userId="11a517fc-343e-453c-af4d-00ec539733ef" providerId="ADAL" clId="{180F4634-2421-4848-9D78-7650E250D544}" dt="2024-11-06T14:41:18.543" v="624" actId="1076"/>
          <ac:grpSpMkLst>
            <pc:docMk/>
            <pc:sldMk cId="1959062882" sldId="265"/>
            <ac:grpSpMk id="7" creationId="{00000000-0000-0000-0000-000000000000}"/>
          </ac:grpSpMkLst>
        </pc:grpChg>
        <pc:picChg chg="del mod">
          <ac:chgData name="Catherine MANGIN" userId="11a517fc-343e-453c-af4d-00ec539733ef" providerId="ADAL" clId="{180F4634-2421-4848-9D78-7650E250D544}" dt="2024-11-06T14:41:52.835" v="633" actId="478"/>
          <ac:picMkLst>
            <pc:docMk/>
            <pc:sldMk cId="1959062882" sldId="265"/>
            <ac:picMk id="2" creationId="{19F638CB-3EAE-9041-8ED5-302800BE9CF7}"/>
          </ac:picMkLst>
        </pc:picChg>
        <pc:picChg chg="mod">
          <ac:chgData name="Catherine MANGIN" userId="11a517fc-343e-453c-af4d-00ec539733ef" providerId="ADAL" clId="{180F4634-2421-4848-9D78-7650E250D544}" dt="2024-11-06T14:41:14.975" v="623" actId="1076"/>
          <ac:picMkLst>
            <pc:docMk/>
            <pc:sldMk cId="1959062882" sldId="265"/>
            <ac:picMk id="6" creationId="{00000000-0000-0000-0000-000000000000}"/>
          </ac:picMkLst>
        </pc:picChg>
        <pc:picChg chg="del mod">
          <ac:chgData name="Catherine MANGIN" userId="11a517fc-343e-453c-af4d-00ec539733ef" providerId="ADAL" clId="{180F4634-2421-4848-9D78-7650E250D544}" dt="2024-11-06T14:40:46.146" v="613" actId="478"/>
          <ac:picMkLst>
            <pc:docMk/>
            <pc:sldMk cId="1959062882" sldId="265"/>
            <ac:picMk id="8" creationId="{F2321FC2-9C38-B443-BB2A-AC4CEA96F432}"/>
          </ac:picMkLst>
        </pc:picChg>
        <pc:picChg chg="add mod">
          <ac:chgData name="Catherine MANGIN" userId="11a517fc-343e-453c-af4d-00ec539733ef" providerId="ADAL" clId="{180F4634-2421-4848-9D78-7650E250D544}" dt="2024-11-06T14:41:09.335" v="621" actId="1076"/>
          <ac:picMkLst>
            <pc:docMk/>
            <pc:sldMk cId="1959062882" sldId="265"/>
            <ac:picMk id="33" creationId="{ECD04600-64A1-D2F8-A151-FBAF8CAABA80}"/>
          </ac:picMkLst>
        </pc:picChg>
        <pc:picChg chg="add mod">
          <ac:chgData name="Catherine MANGIN" userId="11a517fc-343e-453c-af4d-00ec539733ef" providerId="ADAL" clId="{180F4634-2421-4848-9D78-7650E250D544}" dt="2024-11-06T14:40:43.091" v="611"/>
          <ac:picMkLst>
            <pc:docMk/>
            <pc:sldMk cId="1959062882" sldId="265"/>
            <ac:picMk id="35" creationId="{10B758C6-FCCD-87EA-7432-AA8D1A00E15C}"/>
          </ac:picMkLst>
        </pc:picChg>
        <pc:picChg chg="add mod">
          <ac:chgData name="Catherine MANGIN" userId="11a517fc-343e-453c-af4d-00ec539733ef" providerId="ADAL" clId="{180F4634-2421-4848-9D78-7650E250D544}" dt="2024-11-06T14:40:43.091" v="611"/>
          <ac:picMkLst>
            <pc:docMk/>
            <pc:sldMk cId="1959062882" sldId="265"/>
            <ac:picMk id="36" creationId="{22E462B0-AFAF-7D94-5833-003637E3313A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6:16:11.617" v="1611" actId="1076"/>
        <pc:sldMkLst>
          <pc:docMk/>
          <pc:sldMk cId="3233863262" sldId="267"/>
        </pc:sldMkLst>
        <pc:spChg chg="del mod">
          <ac:chgData name="Catherine MANGIN" userId="11a517fc-343e-453c-af4d-00ec539733ef" providerId="ADAL" clId="{180F4634-2421-4848-9D78-7650E250D544}" dt="2024-11-06T16:14:07.693" v="1582" actId="478"/>
          <ac:spMkLst>
            <pc:docMk/>
            <pc:sldMk cId="3233863262" sldId="267"/>
            <ac:spMk id="2" creationId="{DED38C30-9557-C462-ADED-BDA80A96738E}"/>
          </ac:spMkLst>
        </pc:spChg>
        <pc:spChg chg="mod">
          <ac:chgData name="Catherine MANGIN" userId="11a517fc-343e-453c-af4d-00ec539733ef" providerId="ADAL" clId="{180F4634-2421-4848-9D78-7650E250D544}" dt="2024-11-06T16:14:57.768" v="1599" actId="1076"/>
          <ac:spMkLst>
            <pc:docMk/>
            <pc:sldMk cId="3233863262" sldId="267"/>
            <ac:spMk id="6" creationId="{C5DE42E1-B208-219B-8B74-6B9B07C259C7}"/>
          </ac:spMkLst>
        </pc:spChg>
        <pc:spChg chg="mod">
          <ac:chgData name="Catherine MANGIN" userId="11a517fc-343e-453c-af4d-00ec539733ef" providerId="ADAL" clId="{180F4634-2421-4848-9D78-7650E250D544}" dt="2024-11-06T16:16:11.617" v="1611" actId="1076"/>
          <ac:spMkLst>
            <pc:docMk/>
            <pc:sldMk cId="3233863262" sldId="267"/>
            <ac:spMk id="7" creationId="{13D069A2-B8B9-F4D6-BDD6-95F51EA74BA6}"/>
          </ac:spMkLst>
        </pc:spChg>
        <pc:spChg chg="add del mod">
          <ac:chgData name="Catherine MANGIN" userId="11a517fc-343e-453c-af4d-00ec539733ef" providerId="ADAL" clId="{180F4634-2421-4848-9D78-7650E250D544}" dt="2024-11-06T16:14:05.590" v="1580" actId="478"/>
          <ac:spMkLst>
            <pc:docMk/>
            <pc:sldMk cId="3233863262" sldId="267"/>
            <ac:spMk id="9" creationId="{BCE23BC1-1A59-DF88-9A1B-F75CE76A7180}"/>
          </ac:spMkLst>
        </pc:spChg>
        <pc:spChg chg="add mod">
          <ac:chgData name="Catherine MANGIN" userId="11a517fc-343e-453c-af4d-00ec539733ef" providerId="ADAL" clId="{180F4634-2421-4848-9D78-7650E250D544}" dt="2024-11-06T16:14:10.981" v="1583" actId="1076"/>
          <ac:spMkLst>
            <pc:docMk/>
            <pc:sldMk cId="3233863262" sldId="267"/>
            <ac:spMk id="11" creationId="{C958AC90-CBFD-8AA5-E116-2B381F73CB0A}"/>
          </ac:spMkLst>
        </pc:spChg>
        <pc:spChg chg="mod">
          <ac:chgData name="Catherine MANGIN" userId="11a517fc-343e-453c-af4d-00ec539733ef" providerId="ADAL" clId="{180F4634-2421-4848-9D78-7650E250D544}" dt="2024-11-06T16:14:41.428" v="1593" actId="1076"/>
          <ac:spMkLst>
            <pc:docMk/>
            <pc:sldMk cId="3233863262" sldId="267"/>
            <ac:spMk id="12" creationId="{F91F4949-6161-2ADB-DF01-14EA14318BC9}"/>
          </ac:spMkLst>
        </pc:spChg>
        <pc:spChg chg="add mod">
          <ac:chgData name="Catherine MANGIN" userId="11a517fc-343e-453c-af4d-00ec539733ef" providerId="ADAL" clId="{180F4634-2421-4848-9D78-7650E250D544}" dt="2024-11-06T16:14:14.999" v="1584" actId="1076"/>
          <ac:spMkLst>
            <pc:docMk/>
            <pc:sldMk cId="3233863262" sldId="267"/>
            <ac:spMk id="13" creationId="{16BCF4D1-CC05-6266-3BAB-9A6391EDE2CB}"/>
          </ac:spMkLst>
        </pc:spChg>
        <pc:spChg chg="add mod">
          <ac:chgData name="Catherine MANGIN" userId="11a517fc-343e-453c-af4d-00ec539733ef" providerId="ADAL" clId="{180F4634-2421-4848-9D78-7650E250D544}" dt="2024-11-06T16:14:35.343" v="1591" actId="1076"/>
          <ac:spMkLst>
            <pc:docMk/>
            <pc:sldMk cId="3233863262" sldId="267"/>
            <ac:spMk id="15" creationId="{9D6F93EB-EF70-B229-4C6D-B646B05B1738}"/>
          </ac:spMkLst>
        </pc:spChg>
        <pc:picChg chg="del mod">
          <ac:chgData name="Catherine MANGIN" userId="11a517fc-343e-453c-af4d-00ec539733ef" providerId="ADAL" clId="{180F4634-2421-4848-9D78-7650E250D544}" dt="2024-11-06T16:14:33.756" v="1589" actId="478"/>
          <ac:picMkLst>
            <pc:docMk/>
            <pc:sldMk cId="3233863262" sldId="267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6:15:03.209" v="1601" actId="1076"/>
          <ac:picMkLst>
            <pc:docMk/>
            <pc:sldMk cId="3233863262" sldId="267"/>
            <ac:picMk id="14" creationId="{B263A3AD-5A75-C26F-ED50-5A9056CF67A7}"/>
          </ac:picMkLst>
        </pc:picChg>
        <pc:picChg chg="add del mod">
          <ac:chgData name="Catherine MANGIN" userId="11a517fc-343e-453c-af4d-00ec539733ef" providerId="ADAL" clId="{180F4634-2421-4848-9D78-7650E250D544}" dt="2024-11-06T16:14:53.614" v="1598" actId="478"/>
          <ac:picMkLst>
            <pc:docMk/>
            <pc:sldMk cId="3233863262" sldId="267"/>
            <ac:picMk id="16" creationId="{88142A08-853E-B712-DF85-0B3266DD7F99}"/>
          </ac:picMkLst>
        </pc:picChg>
        <pc:picChg chg="add mod">
          <ac:chgData name="Catherine MANGIN" userId="11a517fc-343e-453c-af4d-00ec539733ef" providerId="ADAL" clId="{180F4634-2421-4848-9D78-7650E250D544}" dt="2024-11-06T16:15:48.745" v="1605" actId="1076"/>
          <ac:picMkLst>
            <pc:docMk/>
            <pc:sldMk cId="3233863262" sldId="267"/>
            <ac:picMk id="17" creationId="{1DDC2E8F-6B15-9D6F-AFF1-98720FAC9695}"/>
          </ac:picMkLst>
        </pc:picChg>
        <pc:picChg chg="add mod">
          <ac:chgData name="Catherine MANGIN" userId="11a517fc-343e-453c-af4d-00ec539733ef" providerId="ADAL" clId="{180F4634-2421-4848-9D78-7650E250D544}" dt="2024-11-06T16:16:06.965" v="1610" actId="1076"/>
          <ac:picMkLst>
            <pc:docMk/>
            <pc:sldMk cId="3233863262" sldId="267"/>
            <ac:picMk id="18" creationId="{80169D2C-E2F8-E53F-F6FF-1291F0885AE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7:39.677" v="734" actId="1076"/>
        <pc:sldMkLst>
          <pc:docMk/>
          <pc:sldMk cId="2064677128" sldId="268"/>
        </pc:sldMkLst>
        <pc:spChg chg="add mod">
          <ac:chgData name="Catherine MANGIN" userId="11a517fc-343e-453c-af4d-00ec539733ef" providerId="ADAL" clId="{180F4634-2421-4848-9D78-7650E250D544}" dt="2024-11-06T14:45:20.979" v="699"/>
          <ac:spMkLst>
            <pc:docMk/>
            <pc:sldMk cId="2064677128" sldId="268"/>
            <ac:spMk id="3" creationId="{D732366B-2393-3114-6124-49553A4B4185}"/>
          </ac:spMkLst>
        </pc:spChg>
        <pc:spChg chg="mod">
          <ac:chgData name="Catherine MANGIN" userId="11a517fc-343e-453c-af4d-00ec539733ef" providerId="ADAL" clId="{180F4634-2421-4848-9D78-7650E250D544}" dt="2024-11-06T14:45:29.228" v="702" actId="1076"/>
          <ac:spMkLst>
            <pc:docMk/>
            <pc:sldMk cId="2064677128" sldId="268"/>
            <ac:spMk id="7" creationId="{00000000-0000-0000-0000-000000000000}"/>
          </ac:spMkLst>
        </pc:spChg>
        <pc:picChg chg="add mod">
          <ac:chgData name="Catherine MANGIN" userId="11a517fc-343e-453c-af4d-00ec539733ef" providerId="ADAL" clId="{180F4634-2421-4848-9D78-7650E250D544}" dt="2024-11-06T14:45:20.979" v="699"/>
          <ac:picMkLst>
            <pc:docMk/>
            <pc:sldMk cId="2064677128" sldId="268"/>
            <ac:picMk id="2" creationId="{BC8C040A-9B6D-9628-2A0D-4EBFD51DF339}"/>
          </ac:picMkLst>
        </pc:picChg>
        <pc:picChg chg="mod">
          <ac:chgData name="Catherine MANGIN" userId="11a517fc-343e-453c-af4d-00ec539733ef" providerId="ADAL" clId="{180F4634-2421-4848-9D78-7650E250D544}" dt="2024-11-06T14:45:46.100" v="707" actId="1076"/>
          <ac:picMkLst>
            <pc:docMk/>
            <pc:sldMk cId="2064677128" sldId="268"/>
            <ac:picMk id="4" creationId="{00000000-0000-0000-0000-000000000000}"/>
          </ac:picMkLst>
        </pc:picChg>
        <pc:picChg chg="del">
          <ac:chgData name="Catherine MANGIN" userId="11a517fc-343e-453c-af4d-00ec539733ef" providerId="ADAL" clId="{180F4634-2421-4848-9D78-7650E250D544}" dt="2024-11-06T14:45:18.658" v="697" actId="478"/>
          <ac:picMkLst>
            <pc:docMk/>
            <pc:sldMk cId="2064677128" sldId="268"/>
            <ac:picMk id="5" creationId="{F2321FC2-9C38-B443-BB2A-AC4CEA96F432}"/>
          </ac:picMkLst>
        </pc:picChg>
        <pc:picChg chg="add mod">
          <ac:chgData name="Catherine MANGIN" userId="11a517fc-343e-453c-af4d-00ec539733ef" providerId="ADAL" clId="{180F4634-2421-4848-9D78-7650E250D544}" dt="2024-11-06T14:45:20.979" v="699"/>
          <ac:picMkLst>
            <pc:docMk/>
            <pc:sldMk cId="2064677128" sldId="268"/>
            <ac:picMk id="8" creationId="{00939B78-E2E2-D35C-EC47-4CF0AFFF8F93}"/>
          </ac:picMkLst>
        </pc:picChg>
        <pc:picChg chg="add mod">
          <ac:chgData name="Catherine MANGIN" userId="11a517fc-343e-453c-af4d-00ec539733ef" providerId="ADAL" clId="{180F4634-2421-4848-9D78-7650E250D544}" dt="2024-11-06T14:45:20.979" v="699"/>
          <ac:picMkLst>
            <pc:docMk/>
            <pc:sldMk cId="2064677128" sldId="268"/>
            <ac:picMk id="9" creationId="{78F8C102-A694-9F31-C8B8-606F419552DB}"/>
          </ac:picMkLst>
        </pc:picChg>
        <pc:picChg chg="add mod">
          <ac:chgData name="Catherine MANGIN" userId="11a517fc-343e-453c-af4d-00ec539733ef" providerId="ADAL" clId="{180F4634-2421-4848-9D78-7650E250D544}" dt="2024-11-06T14:47:39.677" v="734" actId="1076"/>
          <ac:picMkLst>
            <pc:docMk/>
            <pc:sldMk cId="2064677128" sldId="268"/>
            <ac:picMk id="10" creationId="{3D9EAEE4-FE81-5A46-EC11-254ED1A6586E}"/>
          </ac:picMkLst>
        </pc:picChg>
        <pc:picChg chg="add del mod">
          <ac:chgData name="Catherine MANGIN" userId="11a517fc-343e-453c-af4d-00ec539733ef" providerId="ADAL" clId="{180F4634-2421-4848-9D78-7650E250D544}" dt="2024-11-06T14:47:36.570" v="733" actId="478"/>
          <ac:picMkLst>
            <pc:docMk/>
            <pc:sldMk cId="2064677128" sldId="268"/>
            <ac:picMk id="11" creationId="{F300706D-2B26-0E30-13C9-825CAC0DBFA9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6:01:20.600" v="1513" actId="1076"/>
        <pc:sldMkLst>
          <pc:docMk/>
          <pc:sldMk cId="2345504711" sldId="271"/>
        </pc:sldMkLst>
        <pc:spChg chg="mod">
          <ac:chgData name="Catherine MANGIN" userId="11a517fc-343e-453c-af4d-00ec539733ef" providerId="ADAL" clId="{180F4634-2421-4848-9D78-7650E250D544}" dt="2024-11-06T16:01:20.600" v="1513" actId="1076"/>
          <ac:spMkLst>
            <pc:docMk/>
            <pc:sldMk cId="2345504711" sldId="271"/>
            <ac:spMk id="2" creationId="{8D2196AF-3FD7-0FB3-B9F0-D3B3491092D1}"/>
          </ac:spMkLst>
        </pc:spChg>
        <pc:spChg chg="add mod">
          <ac:chgData name="Catherine MANGIN" userId="11a517fc-343e-453c-af4d-00ec539733ef" providerId="ADAL" clId="{180F4634-2421-4848-9D78-7650E250D544}" dt="2024-11-06T14:02:21.150" v="11" actId="1076"/>
          <ac:spMkLst>
            <pc:docMk/>
            <pc:sldMk cId="2345504711" sldId="271"/>
            <ac:spMk id="6" creationId="{EFADEE24-A5E2-078D-4905-FEDAFD999DC4}"/>
          </ac:spMkLst>
        </pc:spChg>
        <pc:picChg chg="mod">
          <ac:chgData name="Catherine MANGIN" userId="11a517fc-343e-453c-af4d-00ec539733ef" providerId="ADAL" clId="{180F4634-2421-4848-9D78-7650E250D544}" dt="2024-11-06T14:02:22.721" v="12" actId="1076"/>
          <ac:picMkLst>
            <pc:docMk/>
            <pc:sldMk cId="2345504711" sldId="271"/>
            <ac:picMk id="4" creationId="{1B1CB3B1-24A4-E25B-7D83-761C4B0697A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6:24.794" v="1090" actId="478"/>
        <pc:sldMkLst>
          <pc:docMk/>
          <pc:sldMk cId="771237914" sldId="272"/>
        </pc:sldMkLst>
        <pc:spChg chg="add mod">
          <ac:chgData name="Catherine MANGIN" userId="11a517fc-343e-453c-af4d-00ec539733ef" providerId="ADAL" clId="{180F4634-2421-4848-9D78-7650E250D544}" dt="2024-11-06T15:06:22.378" v="1089"/>
          <ac:spMkLst>
            <pc:docMk/>
            <pc:sldMk cId="771237914" sldId="272"/>
            <ac:spMk id="8" creationId="{66D0A3A7-0EA3-8603-FCAE-6A04D897A62C}"/>
          </ac:spMkLst>
        </pc:spChg>
        <pc:picChg chg="mod">
          <ac:chgData name="Catherine MANGIN" userId="11a517fc-343e-453c-af4d-00ec539733ef" providerId="ADAL" clId="{180F4634-2421-4848-9D78-7650E250D544}" dt="2024-11-06T15:06:21.757" v="1088" actId="1076"/>
          <ac:picMkLst>
            <pc:docMk/>
            <pc:sldMk cId="771237914" sldId="272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5:06:22.378" v="1089"/>
          <ac:picMkLst>
            <pc:docMk/>
            <pc:sldMk cId="771237914" sldId="272"/>
            <ac:picMk id="6" creationId="{99DABA9C-EFEB-C603-4B8C-2EAB1B710C05}"/>
          </ac:picMkLst>
        </pc:picChg>
        <pc:picChg chg="add del mod">
          <ac:chgData name="Catherine MANGIN" userId="11a517fc-343e-453c-af4d-00ec539733ef" providerId="ADAL" clId="{180F4634-2421-4848-9D78-7650E250D544}" dt="2024-11-06T15:06:24.794" v="1090" actId="478"/>
          <ac:picMkLst>
            <pc:docMk/>
            <pc:sldMk cId="771237914" sldId="272"/>
            <ac:picMk id="7" creationId="{6ABBFA04-2CF3-8BEE-7EB9-A8159D6EB6F4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6:47.326" v="1099"/>
        <pc:sldMkLst>
          <pc:docMk/>
          <pc:sldMk cId="2125812024" sldId="273"/>
        </pc:sldMkLst>
        <pc:spChg chg="mod">
          <ac:chgData name="Catherine MANGIN" userId="11a517fc-343e-453c-af4d-00ec539733ef" providerId="ADAL" clId="{180F4634-2421-4848-9D78-7650E250D544}" dt="2024-11-06T15:06:15.838" v="1086" actId="1076"/>
          <ac:spMkLst>
            <pc:docMk/>
            <pc:sldMk cId="2125812024" sldId="273"/>
            <ac:spMk id="2" creationId="{DED38C30-9557-C462-ADED-BDA80A96738E}"/>
          </ac:spMkLst>
        </pc:spChg>
        <pc:spChg chg="mod">
          <ac:chgData name="Catherine MANGIN" userId="11a517fc-343e-453c-af4d-00ec539733ef" providerId="ADAL" clId="{180F4634-2421-4848-9D78-7650E250D544}" dt="2024-11-06T15:06:36.872" v="1097" actId="1076"/>
          <ac:spMkLst>
            <pc:docMk/>
            <pc:sldMk cId="2125812024" sldId="273"/>
            <ac:spMk id="7" creationId="{13D069A2-B8B9-F4D6-BDD6-95F51EA74BA6}"/>
          </ac:spMkLst>
        </pc:spChg>
        <pc:spChg chg="add mod">
          <ac:chgData name="Catherine MANGIN" userId="11a517fc-343e-453c-af4d-00ec539733ef" providerId="ADAL" clId="{180F4634-2421-4848-9D78-7650E250D544}" dt="2024-11-06T15:06:09.504" v="1084"/>
          <ac:spMkLst>
            <pc:docMk/>
            <pc:sldMk cId="2125812024" sldId="273"/>
            <ac:spMk id="9" creationId="{18FC4DA3-9624-DFE5-C1DE-71FB53E60F2D}"/>
          </ac:spMkLst>
        </pc:spChg>
        <pc:picChg chg="del">
          <ac:chgData name="Catherine MANGIN" userId="11a517fc-343e-453c-af4d-00ec539733ef" providerId="ADAL" clId="{180F4634-2421-4848-9D78-7650E250D544}" dt="2024-11-06T15:06:31.025" v="1094" actId="478"/>
          <ac:picMkLst>
            <pc:docMk/>
            <pc:sldMk cId="2125812024" sldId="273"/>
            <ac:picMk id="3" creationId="{4D31FD94-E7D7-2DB8-F4EE-9F5A3816C9A6}"/>
          </ac:picMkLst>
        </pc:picChg>
        <pc:picChg chg="del">
          <ac:chgData name="Catherine MANGIN" userId="11a517fc-343e-453c-af4d-00ec539733ef" providerId="ADAL" clId="{180F4634-2421-4848-9D78-7650E250D544}" dt="2024-11-06T15:05:59.402" v="1082" actId="478"/>
          <ac:picMkLst>
            <pc:docMk/>
            <pc:sldMk cId="2125812024" sldId="273"/>
            <ac:picMk id="4" creationId="{1B1CB3B1-24A4-E25B-7D83-761C4B0697AC}"/>
          </ac:picMkLst>
        </pc:picChg>
        <pc:picChg chg="del">
          <ac:chgData name="Catherine MANGIN" userId="11a517fc-343e-453c-af4d-00ec539733ef" providerId="ADAL" clId="{180F4634-2421-4848-9D78-7650E250D544}" dt="2024-11-06T15:06:34.320" v="1096" actId="478"/>
          <ac:picMkLst>
            <pc:docMk/>
            <pc:sldMk cId="2125812024" sldId="273"/>
            <ac:picMk id="5" creationId="{2F626373-3557-10F9-5A8F-B7442FD0A7A2}"/>
          </ac:picMkLst>
        </pc:picChg>
        <pc:picChg chg="add mod">
          <ac:chgData name="Catherine MANGIN" userId="11a517fc-343e-453c-af4d-00ec539733ef" providerId="ADAL" clId="{180F4634-2421-4848-9D78-7650E250D544}" dt="2024-11-06T15:06:09.504" v="1084"/>
          <ac:picMkLst>
            <pc:docMk/>
            <pc:sldMk cId="2125812024" sldId="273"/>
            <ac:picMk id="6" creationId="{8DA5A546-C064-6C1C-C1A7-CE52BD29811B}"/>
          </ac:picMkLst>
        </pc:picChg>
        <pc:picChg chg="add mod">
          <ac:chgData name="Catherine MANGIN" userId="11a517fc-343e-453c-af4d-00ec539733ef" providerId="ADAL" clId="{180F4634-2421-4848-9D78-7650E250D544}" dt="2024-11-06T15:06:09.504" v="1084"/>
          <ac:picMkLst>
            <pc:docMk/>
            <pc:sldMk cId="2125812024" sldId="273"/>
            <ac:picMk id="8" creationId="{12566FE1-C2DA-D2AF-6730-E3B3EA19176C}"/>
          </ac:picMkLst>
        </pc:picChg>
        <pc:picChg chg="add mod">
          <ac:chgData name="Catherine MANGIN" userId="11a517fc-343e-453c-af4d-00ec539733ef" providerId="ADAL" clId="{180F4634-2421-4848-9D78-7650E250D544}" dt="2024-11-06T15:06:47.326" v="1099"/>
          <ac:picMkLst>
            <pc:docMk/>
            <pc:sldMk cId="2125812024" sldId="273"/>
            <ac:picMk id="10" creationId="{45599A9A-AD46-BEA6-D130-B3DE3AC63E24}"/>
          </ac:picMkLst>
        </pc:picChg>
        <pc:picChg chg="add mod">
          <ac:chgData name="Catherine MANGIN" userId="11a517fc-343e-453c-af4d-00ec539733ef" providerId="ADAL" clId="{180F4634-2421-4848-9D78-7650E250D544}" dt="2024-11-06T15:06:47.326" v="1099"/>
          <ac:picMkLst>
            <pc:docMk/>
            <pc:sldMk cId="2125812024" sldId="273"/>
            <ac:picMk id="11" creationId="{E2E69716-D43B-CF3D-604B-D25E14A34D54}"/>
          </ac:picMkLst>
        </pc:picChg>
      </pc:sldChg>
      <pc:sldChg chg="del">
        <pc:chgData name="Catherine MANGIN" userId="11a517fc-343e-453c-af4d-00ec539733ef" providerId="ADAL" clId="{180F4634-2421-4848-9D78-7650E250D544}" dt="2024-11-06T15:05:22.494" v="996" actId="47"/>
        <pc:sldMkLst>
          <pc:docMk/>
          <pc:sldMk cId="2893022633" sldId="274"/>
        </pc:sldMkLst>
      </pc:sldChg>
      <pc:sldChg chg="addSp delSp modSp mod">
        <pc:chgData name="Catherine MANGIN" userId="11a517fc-343e-453c-af4d-00ec539733ef" providerId="ADAL" clId="{180F4634-2421-4848-9D78-7650E250D544}" dt="2024-11-06T14:14:43.829" v="141" actId="14100"/>
        <pc:sldMkLst>
          <pc:docMk/>
          <pc:sldMk cId="2566133892" sldId="278"/>
        </pc:sldMkLst>
        <pc:spChg chg="add del mod">
          <ac:chgData name="Catherine MANGIN" userId="11a517fc-343e-453c-af4d-00ec539733ef" providerId="ADAL" clId="{180F4634-2421-4848-9D78-7650E250D544}" dt="2024-11-06T14:14:21.340" v="135" actId="478"/>
          <ac:spMkLst>
            <pc:docMk/>
            <pc:sldMk cId="2566133892" sldId="278"/>
            <ac:spMk id="2" creationId="{D0FA50E7-D703-58EA-338E-8549F0BC020F}"/>
          </ac:spMkLst>
        </pc:spChg>
        <pc:spChg chg="add mod">
          <ac:chgData name="Catherine MANGIN" userId="11a517fc-343e-453c-af4d-00ec539733ef" providerId="ADAL" clId="{180F4634-2421-4848-9D78-7650E250D544}" dt="2024-11-06T14:14:39.144" v="140" actId="1076"/>
          <ac:spMkLst>
            <pc:docMk/>
            <pc:sldMk cId="2566133892" sldId="278"/>
            <ac:spMk id="3" creationId="{0E785F43-FEE5-D5EA-BFC6-93A695CFE768}"/>
          </ac:spMkLst>
        </pc:spChg>
        <pc:spChg chg="mod">
          <ac:chgData name="Catherine MANGIN" userId="11a517fc-343e-453c-af4d-00ec539733ef" providerId="ADAL" clId="{180F4634-2421-4848-9D78-7650E250D544}" dt="2024-11-06T14:14:36.432" v="139" actId="1076"/>
          <ac:spMkLst>
            <pc:docMk/>
            <pc:sldMk cId="2566133892" sldId="278"/>
            <ac:spMk id="12" creationId="{44BBC7F5-14A6-E3F3-8377-7B15EE4011BB}"/>
          </ac:spMkLst>
        </pc:spChg>
        <pc:picChg chg="mod">
          <ac:chgData name="Catherine MANGIN" userId="11a517fc-343e-453c-af4d-00ec539733ef" providerId="ADAL" clId="{180F4634-2421-4848-9D78-7650E250D544}" dt="2024-11-06T14:14:18.440" v="133" actId="1076"/>
          <ac:picMkLst>
            <pc:docMk/>
            <pc:sldMk cId="2566133892" sldId="278"/>
            <ac:picMk id="4" creationId="{1B1CB3B1-24A4-E25B-7D83-761C4B0697AC}"/>
          </ac:picMkLst>
        </pc:picChg>
        <pc:picChg chg="mod">
          <ac:chgData name="Catherine MANGIN" userId="11a517fc-343e-453c-af4d-00ec539733ef" providerId="ADAL" clId="{180F4634-2421-4848-9D78-7650E250D544}" dt="2024-11-06T14:14:43.829" v="141" actId="14100"/>
          <ac:picMkLst>
            <pc:docMk/>
            <pc:sldMk cId="2566133892" sldId="278"/>
            <ac:picMk id="11" creationId="{2EBF729A-B4AE-7182-03B3-E127E9B91F49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28:34.113" v="314" actId="207"/>
        <pc:sldMkLst>
          <pc:docMk/>
          <pc:sldMk cId="1553212259" sldId="280"/>
        </pc:sldMkLst>
        <pc:spChg chg="mod">
          <ac:chgData name="Catherine MANGIN" userId="11a517fc-343e-453c-af4d-00ec539733ef" providerId="ADAL" clId="{180F4634-2421-4848-9D78-7650E250D544}" dt="2024-11-06T14:14:10.526" v="131" actId="1076"/>
          <ac:spMkLst>
            <pc:docMk/>
            <pc:sldMk cId="1553212259" sldId="280"/>
            <ac:spMk id="2" creationId="{D5B9C9FE-059B-D211-1C69-DE2F1CA41A13}"/>
          </ac:spMkLst>
        </pc:spChg>
        <pc:spChg chg="mod">
          <ac:chgData name="Catherine MANGIN" userId="11a517fc-343e-453c-af4d-00ec539733ef" providerId="ADAL" clId="{180F4634-2421-4848-9D78-7650E250D544}" dt="2024-11-06T14:14:13.727" v="132" actId="1076"/>
          <ac:spMkLst>
            <pc:docMk/>
            <pc:sldMk cId="1553212259" sldId="280"/>
            <ac:spMk id="6" creationId="{0C808034-598F-261C-D902-8C56F44E3BE9}"/>
          </ac:spMkLst>
        </pc:spChg>
        <pc:spChg chg="del">
          <ac:chgData name="Catherine MANGIN" userId="11a517fc-343e-453c-af4d-00ec539733ef" providerId="ADAL" clId="{180F4634-2421-4848-9D78-7650E250D544}" dt="2024-11-06T14:13:39.220" v="117" actId="478"/>
          <ac:spMkLst>
            <pc:docMk/>
            <pc:sldMk cId="1553212259" sldId="280"/>
            <ac:spMk id="7" creationId="{E4DC4879-7576-54A3-A703-63BF94641BD4}"/>
          </ac:spMkLst>
        </pc:spChg>
        <pc:spChg chg="mod">
          <ac:chgData name="Catherine MANGIN" userId="11a517fc-343e-453c-af4d-00ec539733ef" providerId="ADAL" clId="{180F4634-2421-4848-9D78-7650E250D544}" dt="2024-11-06T14:12:48.252" v="100" actId="1076"/>
          <ac:spMkLst>
            <pc:docMk/>
            <pc:sldMk cId="1553212259" sldId="280"/>
            <ac:spMk id="8" creationId="{B3181E98-6805-AAD8-7AC4-48EF0ACDA696}"/>
          </ac:spMkLst>
        </pc:spChg>
        <pc:spChg chg="mod">
          <ac:chgData name="Catherine MANGIN" userId="11a517fc-343e-453c-af4d-00ec539733ef" providerId="ADAL" clId="{180F4634-2421-4848-9D78-7650E250D544}" dt="2024-11-06T14:28:34.113" v="314" actId="207"/>
          <ac:spMkLst>
            <pc:docMk/>
            <pc:sldMk cId="1553212259" sldId="280"/>
            <ac:spMk id="9" creationId="{EA479D9F-2AEC-2C8C-AFA5-2F646103908B}"/>
          </ac:spMkLst>
        </pc:spChg>
        <pc:spChg chg="add mod">
          <ac:chgData name="Catherine MANGIN" userId="11a517fc-343e-453c-af4d-00ec539733ef" providerId="ADAL" clId="{180F4634-2421-4848-9D78-7650E250D544}" dt="2024-11-06T14:12:38.139" v="99"/>
          <ac:spMkLst>
            <pc:docMk/>
            <pc:sldMk cId="1553212259" sldId="280"/>
            <ac:spMk id="10" creationId="{1638054B-C03A-CF02-3231-D2C488ED4006}"/>
          </ac:spMkLst>
        </pc:spChg>
        <pc:spChg chg="add mod">
          <ac:chgData name="Catherine MANGIN" userId="11a517fc-343e-453c-af4d-00ec539733ef" providerId="ADAL" clId="{180F4634-2421-4848-9D78-7650E250D544}" dt="2024-11-06T14:13:48.360" v="123" actId="20577"/>
          <ac:spMkLst>
            <pc:docMk/>
            <pc:sldMk cId="1553212259" sldId="280"/>
            <ac:spMk id="14" creationId="{DFA56566-4473-38CF-D778-FFF685B38AC8}"/>
          </ac:spMkLst>
        </pc:spChg>
        <pc:spChg chg="add mod">
          <ac:chgData name="Catherine MANGIN" userId="11a517fc-343e-453c-af4d-00ec539733ef" providerId="ADAL" clId="{180F4634-2421-4848-9D78-7650E250D544}" dt="2024-11-06T14:14:23.508" v="136"/>
          <ac:spMkLst>
            <pc:docMk/>
            <pc:sldMk cId="1553212259" sldId="280"/>
            <ac:spMk id="15" creationId="{F50F8D22-598D-FCD6-61C6-6A1979D7570E}"/>
          </ac:spMkLst>
        </pc:spChg>
        <pc:picChg chg="mod">
          <ac:chgData name="Catherine MANGIN" userId="11a517fc-343e-453c-af4d-00ec539733ef" providerId="ADAL" clId="{180F4634-2421-4848-9D78-7650E250D544}" dt="2024-11-06T14:12:37.777" v="98" actId="1076"/>
          <ac:picMkLst>
            <pc:docMk/>
            <pc:sldMk cId="1553212259" sldId="280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13:40.667" v="118"/>
          <ac:picMkLst>
            <pc:docMk/>
            <pc:sldMk cId="1553212259" sldId="280"/>
            <ac:picMk id="11" creationId="{04D09140-3722-0B8C-816C-202371907791}"/>
          </ac:picMkLst>
        </pc:picChg>
        <pc:picChg chg="add mod">
          <ac:chgData name="Catherine MANGIN" userId="11a517fc-343e-453c-af4d-00ec539733ef" providerId="ADAL" clId="{180F4634-2421-4848-9D78-7650E250D544}" dt="2024-11-06T14:13:40.667" v="118"/>
          <ac:picMkLst>
            <pc:docMk/>
            <pc:sldMk cId="1553212259" sldId="280"/>
            <ac:picMk id="12" creationId="{1FD64B50-0C42-7EAD-9DE0-F85CC96FE5FA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15:58.025" v="165" actId="1076"/>
        <pc:sldMkLst>
          <pc:docMk/>
          <pc:sldMk cId="1440525543" sldId="281"/>
        </pc:sldMkLst>
        <pc:spChg chg="add mod">
          <ac:chgData name="Catherine MANGIN" userId="11a517fc-343e-453c-af4d-00ec539733ef" providerId="ADAL" clId="{180F4634-2421-4848-9D78-7650E250D544}" dt="2024-11-06T14:15:03.585" v="149"/>
          <ac:spMkLst>
            <pc:docMk/>
            <pc:sldMk cId="1440525543" sldId="281"/>
            <ac:spMk id="2" creationId="{92354986-CBDA-47EA-B6FF-7F3DF808B697}"/>
          </ac:spMkLst>
        </pc:spChg>
        <pc:spChg chg="del">
          <ac:chgData name="Catherine MANGIN" userId="11a517fc-343e-453c-af4d-00ec539733ef" providerId="ADAL" clId="{180F4634-2421-4848-9D78-7650E250D544}" dt="2024-11-06T14:14:56.251" v="144" actId="478"/>
          <ac:spMkLst>
            <pc:docMk/>
            <pc:sldMk cId="1440525543" sldId="281"/>
            <ac:spMk id="7" creationId="{104800CA-B2ED-2BC1-8F34-1AB43FEA73E7}"/>
          </ac:spMkLst>
        </pc:spChg>
        <pc:spChg chg="mod">
          <ac:chgData name="Catherine MANGIN" userId="11a517fc-343e-453c-af4d-00ec539733ef" providerId="ADAL" clId="{180F4634-2421-4848-9D78-7650E250D544}" dt="2024-11-06T14:15:34.177" v="159" actId="1076"/>
          <ac:spMkLst>
            <pc:docMk/>
            <pc:sldMk cId="1440525543" sldId="281"/>
            <ac:spMk id="13" creationId="{B9ED818A-94A7-EF7B-9829-F5B7CE6F0F51}"/>
          </ac:spMkLst>
        </pc:spChg>
        <pc:spChg chg="mod">
          <ac:chgData name="Catherine MANGIN" userId="11a517fc-343e-453c-af4d-00ec539733ef" providerId="ADAL" clId="{180F4634-2421-4848-9D78-7650E250D544}" dt="2024-11-06T14:15:22.527" v="156" actId="1076"/>
          <ac:spMkLst>
            <pc:docMk/>
            <pc:sldMk cId="1440525543" sldId="281"/>
            <ac:spMk id="22" creationId="{1356513A-1FF7-538A-AB4C-ECE9A0ADB805}"/>
          </ac:spMkLst>
        </pc:spChg>
        <pc:picChg chg="add mod">
          <ac:chgData name="Catherine MANGIN" userId="11a517fc-343e-453c-af4d-00ec539733ef" providerId="ADAL" clId="{180F4634-2421-4848-9D78-7650E250D544}" dt="2024-11-06T14:15:29.446" v="157"/>
          <ac:picMkLst>
            <pc:docMk/>
            <pc:sldMk cId="1440525543" sldId="281"/>
            <ac:picMk id="3" creationId="{0E822545-F6AF-20CF-CCD9-6599A795AACB}"/>
          </ac:picMkLst>
        </pc:picChg>
        <pc:picChg chg="mod">
          <ac:chgData name="Catherine MANGIN" userId="11a517fc-343e-453c-af4d-00ec539733ef" providerId="ADAL" clId="{180F4634-2421-4848-9D78-7650E250D544}" dt="2024-11-06T14:15:58.025" v="165" actId="1076"/>
          <ac:picMkLst>
            <pc:docMk/>
            <pc:sldMk cId="1440525543" sldId="281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15:29.446" v="157"/>
          <ac:picMkLst>
            <pc:docMk/>
            <pc:sldMk cId="1440525543" sldId="281"/>
            <ac:picMk id="5" creationId="{EA6B4B81-540E-8585-1C6B-C8AA4AED1A9A}"/>
          </ac:picMkLst>
        </pc:picChg>
        <pc:picChg chg="mod">
          <ac:chgData name="Catherine MANGIN" userId="11a517fc-343e-453c-af4d-00ec539733ef" providerId="ADAL" clId="{180F4634-2421-4848-9D78-7650E250D544}" dt="2024-11-06T14:15:17.894" v="154" actId="1076"/>
          <ac:picMkLst>
            <pc:docMk/>
            <pc:sldMk cId="1440525543" sldId="281"/>
            <ac:picMk id="11" creationId="{7C6AF097-A65E-BB3B-49E0-3D595BED10F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30:46.547" v="355" actId="404"/>
        <pc:sldMkLst>
          <pc:docMk/>
          <pc:sldMk cId="1765965558" sldId="283"/>
        </pc:sldMkLst>
        <pc:spChg chg="mod">
          <ac:chgData name="Catherine MANGIN" userId="11a517fc-343e-453c-af4d-00ec539733ef" providerId="ADAL" clId="{180F4634-2421-4848-9D78-7650E250D544}" dt="2024-11-06T14:17:10.505" v="186" actId="1076"/>
          <ac:spMkLst>
            <pc:docMk/>
            <pc:sldMk cId="1765965558" sldId="283"/>
            <ac:spMk id="2" creationId="{D5B9C9FE-059B-D211-1C69-DE2F1CA41A13}"/>
          </ac:spMkLst>
        </pc:spChg>
        <pc:spChg chg="mod">
          <ac:chgData name="Catherine MANGIN" userId="11a517fc-343e-453c-af4d-00ec539733ef" providerId="ADAL" clId="{180F4634-2421-4848-9D78-7650E250D544}" dt="2024-11-06T14:28:16.129" v="312" actId="1076"/>
          <ac:spMkLst>
            <pc:docMk/>
            <pc:sldMk cId="1765965558" sldId="283"/>
            <ac:spMk id="6" creationId="{0C808034-598F-261C-D902-8C56F44E3BE9}"/>
          </ac:spMkLst>
        </pc:spChg>
        <pc:spChg chg="del">
          <ac:chgData name="Catherine MANGIN" userId="11a517fc-343e-453c-af4d-00ec539733ef" providerId="ADAL" clId="{180F4634-2421-4848-9D78-7650E250D544}" dt="2024-11-06T14:16:31.435" v="174" actId="478"/>
          <ac:spMkLst>
            <pc:docMk/>
            <pc:sldMk cId="1765965558" sldId="283"/>
            <ac:spMk id="7" creationId="{E4DC4879-7576-54A3-A703-63BF94641BD4}"/>
          </ac:spMkLst>
        </pc:spChg>
        <pc:spChg chg="mod">
          <ac:chgData name="Catherine MANGIN" userId="11a517fc-343e-453c-af4d-00ec539733ef" providerId="ADAL" clId="{180F4634-2421-4848-9D78-7650E250D544}" dt="2024-11-06T14:27:59.916" v="309" actId="2711"/>
          <ac:spMkLst>
            <pc:docMk/>
            <pc:sldMk cId="1765965558" sldId="283"/>
            <ac:spMk id="8" creationId="{B3181E98-6805-AAD8-7AC4-48EF0ACDA696}"/>
          </ac:spMkLst>
        </pc:spChg>
        <pc:spChg chg="mod">
          <ac:chgData name="Catherine MANGIN" userId="11a517fc-343e-453c-af4d-00ec539733ef" providerId="ADAL" clId="{180F4634-2421-4848-9D78-7650E250D544}" dt="2024-11-06T14:28:40.359" v="315" actId="207"/>
          <ac:spMkLst>
            <pc:docMk/>
            <pc:sldMk cId="1765965558" sldId="283"/>
            <ac:spMk id="9" creationId="{EA479D9F-2AEC-2C8C-AFA5-2F646103908B}"/>
          </ac:spMkLst>
        </pc:spChg>
        <pc:spChg chg="mod">
          <ac:chgData name="Catherine MANGIN" userId="11a517fc-343e-453c-af4d-00ec539733ef" providerId="ADAL" clId="{180F4634-2421-4848-9D78-7650E250D544}" dt="2024-11-06T14:30:06.451" v="330" actId="1076"/>
          <ac:spMkLst>
            <pc:docMk/>
            <pc:sldMk cId="1765965558" sldId="283"/>
            <ac:spMk id="10" creationId="{7E42CEC4-2A59-3E92-DCF9-6BCCAB78CCE1}"/>
          </ac:spMkLst>
        </pc:spChg>
        <pc:spChg chg="add mod">
          <ac:chgData name="Catherine MANGIN" userId="11a517fc-343e-453c-af4d-00ec539733ef" providerId="ADAL" clId="{180F4634-2421-4848-9D78-7650E250D544}" dt="2024-11-06T14:16:47.930" v="184"/>
          <ac:spMkLst>
            <pc:docMk/>
            <pc:sldMk cId="1765965558" sldId="283"/>
            <ac:spMk id="12" creationId="{B244F705-53FC-CEB0-F8F4-41BB2F6EEE90}"/>
          </ac:spMkLst>
        </pc:spChg>
        <pc:spChg chg="mod">
          <ac:chgData name="Catherine MANGIN" userId="11a517fc-343e-453c-af4d-00ec539733ef" providerId="ADAL" clId="{180F4634-2421-4848-9D78-7650E250D544}" dt="2024-11-06T14:16:37.325" v="178" actId="1076"/>
          <ac:spMkLst>
            <pc:docMk/>
            <pc:sldMk cId="1765965558" sldId="283"/>
            <ac:spMk id="13" creationId="{B9ED818A-94A7-EF7B-9829-F5B7CE6F0F51}"/>
          </ac:spMkLst>
        </pc:spChg>
        <pc:spChg chg="add mod ord">
          <ac:chgData name="Catherine MANGIN" userId="11a517fc-343e-453c-af4d-00ec539733ef" providerId="ADAL" clId="{180F4634-2421-4848-9D78-7650E250D544}" dt="2024-11-06T14:30:10.077" v="331" actId="14100"/>
          <ac:spMkLst>
            <pc:docMk/>
            <pc:sldMk cId="1765965558" sldId="283"/>
            <ac:spMk id="16" creationId="{E3A00303-CB43-4FA0-6105-BAAB58971333}"/>
          </ac:spMkLst>
        </pc:spChg>
        <pc:spChg chg="add mod">
          <ac:chgData name="Catherine MANGIN" userId="11a517fc-343e-453c-af4d-00ec539733ef" providerId="ADAL" clId="{180F4634-2421-4848-9D78-7650E250D544}" dt="2024-11-06T14:30:46.547" v="355" actId="404"/>
          <ac:spMkLst>
            <pc:docMk/>
            <pc:sldMk cId="1765965558" sldId="283"/>
            <ac:spMk id="17" creationId="{983253BA-9E7D-A65E-EFB7-E2929ADD2510}"/>
          </ac:spMkLst>
        </pc:spChg>
        <pc:picChg chg="del">
          <ac:chgData name="Catherine MANGIN" userId="11a517fc-343e-453c-af4d-00ec539733ef" providerId="ADAL" clId="{180F4634-2421-4848-9D78-7650E250D544}" dt="2024-11-06T14:16:42.515" v="182" actId="478"/>
          <ac:picMkLst>
            <pc:docMk/>
            <pc:sldMk cId="1765965558" sldId="283"/>
            <ac:picMk id="3" creationId="{4D31FD94-E7D7-2DB8-F4EE-9F5A3816C9A6}"/>
          </ac:picMkLst>
        </pc:picChg>
        <pc:picChg chg="mod">
          <ac:chgData name="Catherine MANGIN" userId="11a517fc-343e-453c-af4d-00ec539733ef" providerId="ADAL" clId="{180F4634-2421-4848-9D78-7650E250D544}" dt="2024-11-06T14:16:41.384" v="181" actId="1076"/>
          <ac:picMkLst>
            <pc:docMk/>
            <pc:sldMk cId="1765965558" sldId="283"/>
            <ac:picMk id="4" creationId="{1B1CB3B1-24A4-E25B-7D83-761C4B0697AC}"/>
          </ac:picMkLst>
        </pc:picChg>
        <pc:picChg chg="del">
          <ac:chgData name="Catherine MANGIN" userId="11a517fc-343e-453c-af4d-00ec539733ef" providerId="ADAL" clId="{180F4634-2421-4848-9D78-7650E250D544}" dt="2024-11-06T14:16:43.524" v="183" actId="478"/>
          <ac:picMkLst>
            <pc:docMk/>
            <pc:sldMk cId="1765965558" sldId="283"/>
            <ac:picMk id="5" creationId="{2F626373-3557-10F9-5A8F-B7442FD0A7A2}"/>
          </ac:picMkLst>
        </pc:picChg>
        <pc:picChg chg="add del mod">
          <ac:chgData name="Catherine MANGIN" userId="11a517fc-343e-453c-af4d-00ec539733ef" providerId="ADAL" clId="{180F4634-2421-4848-9D78-7650E250D544}" dt="2024-11-06T14:16:39.564" v="180" actId="478"/>
          <ac:picMkLst>
            <pc:docMk/>
            <pc:sldMk cId="1765965558" sldId="283"/>
            <ac:picMk id="11" creationId="{BB5BE11C-F288-6540-CDD6-0FBF02892DEA}"/>
          </ac:picMkLst>
        </pc:picChg>
        <pc:picChg chg="add mod">
          <ac:chgData name="Catherine MANGIN" userId="11a517fc-343e-453c-af4d-00ec539733ef" providerId="ADAL" clId="{180F4634-2421-4848-9D78-7650E250D544}" dt="2024-11-06T14:16:54.194" v="185"/>
          <ac:picMkLst>
            <pc:docMk/>
            <pc:sldMk cId="1765965558" sldId="283"/>
            <ac:picMk id="14" creationId="{1A29F9A1-00EF-8BE6-83D9-01833C9C39C6}"/>
          </ac:picMkLst>
        </pc:picChg>
        <pc:picChg chg="add mod">
          <ac:chgData name="Catherine MANGIN" userId="11a517fc-343e-453c-af4d-00ec539733ef" providerId="ADAL" clId="{180F4634-2421-4848-9D78-7650E250D544}" dt="2024-11-06T14:16:54.194" v="185"/>
          <ac:picMkLst>
            <pc:docMk/>
            <pc:sldMk cId="1765965558" sldId="283"/>
            <ac:picMk id="15" creationId="{278A938F-BEE0-589F-11AC-AF8EAF802E47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19:43.044" v="215" actId="1076"/>
        <pc:sldMkLst>
          <pc:docMk/>
          <pc:sldMk cId="677134565" sldId="284"/>
        </pc:sldMkLst>
        <pc:spChg chg="add mod">
          <ac:chgData name="Catherine MANGIN" userId="11a517fc-343e-453c-af4d-00ec539733ef" providerId="ADAL" clId="{180F4634-2421-4848-9D78-7650E250D544}" dt="2024-11-06T14:18:08.881" v="202" actId="1076"/>
          <ac:spMkLst>
            <pc:docMk/>
            <pc:sldMk cId="677134565" sldId="284"/>
            <ac:spMk id="3" creationId="{0F0246DF-D3A4-3A9D-5C02-D975F5D805F7}"/>
          </ac:spMkLst>
        </pc:spChg>
        <pc:spChg chg="mod">
          <ac:chgData name="Catherine MANGIN" userId="11a517fc-343e-453c-af4d-00ec539733ef" providerId="ADAL" clId="{180F4634-2421-4848-9D78-7650E250D544}" dt="2024-11-06T14:19:03.054" v="214" actId="1076"/>
          <ac:spMkLst>
            <pc:docMk/>
            <pc:sldMk cId="677134565" sldId="284"/>
            <ac:spMk id="5" creationId="{A51234B2-6C8E-FD19-6991-948F3E7312EB}"/>
          </ac:spMkLst>
        </pc:spChg>
        <pc:spChg chg="mod">
          <ac:chgData name="Catherine MANGIN" userId="11a517fc-343e-453c-af4d-00ec539733ef" providerId="ADAL" clId="{180F4634-2421-4848-9D78-7650E250D544}" dt="2024-11-06T14:18:20.657" v="205" actId="1076"/>
          <ac:spMkLst>
            <pc:docMk/>
            <pc:sldMk cId="677134565" sldId="284"/>
            <ac:spMk id="6" creationId="{9913522C-EA14-BEB5-1DAE-936AAC2E58A3}"/>
          </ac:spMkLst>
        </pc:spChg>
        <pc:spChg chg="del">
          <ac:chgData name="Catherine MANGIN" userId="11a517fc-343e-453c-af4d-00ec539733ef" providerId="ADAL" clId="{180F4634-2421-4848-9D78-7650E250D544}" dt="2024-11-06T14:17:29.843" v="190" actId="478"/>
          <ac:spMkLst>
            <pc:docMk/>
            <pc:sldMk cId="677134565" sldId="284"/>
            <ac:spMk id="7" creationId="{104800CA-B2ED-2BC1-8F34-1AB43FEA73E7}"/>
          </ac:spMkLst>
        </pc:spChg>
        <pc:spChg chg="mod">
          <ac:chgData name="Catherine MANGIN" userId="11a517fc-343e-453c-af4d-00ec539733ef" providerId="ADAL" clId="{180F4634-2421-4848-9D78-7650E250D544}" dt="2024-11-06T14:18:20.657" v="205" actId="1076"/>
          <ac:spMkLst>
            <pc:docMk/>
            <pc:sldMk cId="677134565" sldId="284"/>
            <ac:spMk id="8" creationId="{3143060B-4182-13F0-9E5C-9523B16CA999}"/>
          </ac:spMkLst>
        </pc:spChg>
        <pc:spChg chg="mod">
          <ac:chgData name="Catherine MANGIN" userId="11a517fc-343e-453c-af4d-00ec539733ef" providerId="ADAL" clId="{180F4634-2421-4848-9D78-7650E250D544}" dt="2024-11-06T14:19:43.044" v="215" actId="1076"/>
          <ac:spMkLst>
            <pc:docMk/>
            <pc:sldMk cId="677134565" sldId="284"/>
            <ac:spMk id="12" creationId="{44BBC7F5-14A6-E3F3-8377-7B15EE4011BB}"/>
          </ac:spMkLst>
        </pc:spChg>
        <pc:spChg chg="mod">
          <ac:chgData name="Catherine MANGIN" userId="11a517fc-343e-453c-af4d-00ec539733ef" providerId="ADAL" clId="{180F4634-2421-4848-9D78-7650E250D544}" dt="2024-11-06T14:17:32.144" v="191" actId="1076"/>
          <ac:spMkLst>
            <pc:docMk/>
            <pc:sldMk cId="677134565" sldId="284"/>
            <ac:spMk id="13" creationId="{B9ED818A-94A7-EF7B-9829-F5B7CE6F0F51}"/>
          </ac:spMkLst>
        </pc:spChg>
        <pc:graphicFrameChg chg="mod">
          <ac:chgData name="Catherine MANGIN" userId="11a517fc-343e-453c-af4d-00ec539733ef" providerId="ADAL" clId="{180F4634-2421-4848-9D78-7650E250D544}" dt="2024-11-06T14:18:23.963" v="206" actId="1076"/>
          <ac:graphicFrameMkLst>
            <pc:docMk/>
            <pc:sldMk cId="677134565" sldId="284"/>
            <ac:graphicFrameMk id="2" creationId="{EA23E89F-395D-C453-6DF2-9DB3DB0904AA}"/>
          </ac:graphicFrameMkLst>
        </pc:graphicFrameChg>
        <pc:picChg chg="mod">
          <ac:chgData name="Catherine MANGIN" userId="11a517fc-343e-453c-af4d-00ec539733ef" providerId="ADAL" clId="{180F4634-2421-4848-9D78-7650E250D544}" dt="2024-11-06T14:18:11.389" v="203" actId="1076"/>
          <ac:picMkLst>
            <pc:docMk/>
            <pc:sldMk cId="677134565" sldId="284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18:56.016" v="213"/>
          <ac:picMkLst>
            <pc:docMk/>
            <pc:sldMk cId="677134565" sldId="284"/>
            <ac:picMk id="9" creationId="{3170EFB2-6D42-C560-BB3A-D621854DEB7E}"/>
          </ac:picMkLst>
        </pc:picChg>
        <pc:picChg chg="add mod">
          <ac:chgData name="Catherine MANGIN" userId="11a517fc-343e-453c-af4d-00ec539733ef" providerId="ADAL" clId="{180F4634-2421-4848-9D78-7650E250D544}" dt="2024-11-06T14:18:56.016" v="213"/>
          <ac:picMkLst>
            <pc:docMk/>
            <pc:sldMk cId="677134565" sldId="284"/>
            <ac:picMk id="10" creationId="{26A74720-9550-8617-CA82-5524180B096C}"/>
          </ac:picMkLst>
        </pc:picChg>
        <pc:picChg chg="mod">
          <ac:chgData name="Catherine MANGIN" userId="11a517fc-343e-453c-af4d-00ec539733ef" providerId="ADAL" clId="{180F4634-2421-4848-9D78-7650E250D544}" dt="2024-11-06T14:18:32.044" v="210" actId="1076"/>
          <ac:picMkLst>
            <pc:docMk/>
            <pc:sldMk cId="677134565" sldId="284"/>
            <ac:picMk id="21" creationId="{C67F9182-A8B6-0D6B-36D3-CCB3E77BC465}"/>
          </ac:picMkLst>
        </pc:picChg>
        <pc:cxnChg chg="mod">
          <ac:chgData name="Catherine MANGIN" userId="11a517fc-343e-453c-af4d-00ec539733ef" providerId="ADAL" clId="{180F4634-2421-4848-9D78-7650E250D544}" dt="2024-11-06T14:18:20.657" v="205" actId="1076"/>
          <ac:cxnSpMkLst>
            <pc:docMk/>
            <pc:sldMk cId="677134565" sldId="284"/>
            <ac:cxnSpMk id="15" creationId="{7C8ED9A7-35DE-5553-E969-953444CF127A}"/>
          </ac:cxnSpMkLst>
        </pc:cxnChg>
        <pc:cxnChg chg="mod">
          <ac:chgData name="Catherine MANGIN" userId="11a517fc-343e-453c-af4d-00ec539733ef" providerId="ADAL" clId="{180F4634-2421-4848-9D78-7650E250D544}" dt="2024-11-06T14:18:20.657" v="205" actId="1076"/>
          <ac:cxnSpMkLst>
            <pc:docMk/>
            <pc:sldMk cId="677134565" sldId="284"/>
            <ac:cxnSpMk id="17" creationId="{496BA984-9F9E-AF2B-FD22-339E88C67764}"/>
          </ac:cxnSpMkLst>
        </pc:cxnChg>
      </pc:sldChg>
      <pc:sldChg chg="addSp delSp modSp mod">
        <pc:chgData name="Catherine MANGIN" userId="11a517fc-343e-453c-af4d-00ec539733ef" providerId="ADAL" clId="{180F4634-2421-4848-9D78-7650E250D544}" dt="2024-11-06T14:20:42.599" v="227" actId="1076"/>
        <pc:sldMkLst>
          <pc:docMk/>
          <pc:sldMk cId="1094119396" sldId="285"/>
        </pc:sldMkLst>
        <pc:spChg chg="add mod">
          <ac:chgData name="Catherine MANGIN" userId="11a517fc-343e-453c-af4d-00ec539733ef" providerId="ADAL" clId="{180F4634-2421-4848-9D78-7650E250D544}" dt="2024-11-06T14:20:03.243" v="218"/>
          <ac:spMkLst>
            <pc:docMk/>
            <pc:sldMk cId="1094119396" sldId="285"/>
            <ac:spMk id="2" creationId="{F6EE5D3F-5ADB-C312-7518-F1F78F3179CA}"/>
          </ac:spMkLst>
        </pc:spChg>
        <pc:spChg chg="del">
          <ac:chgData name="Catherine MANGIN" userId="11a517fc-343e-453c-af4d-00ec539733ef" providerId="ADAL" clId="{180F4634-2421-4848-9D78-7650E250D544}" dt="2024-11-06T14:19:57.539" v="217" actId="478"/>
          <ac:spMkLst>
            <pc:docMk/>
            <pc:sldMk cId="1094119396" sldId="285"/>
            <ac:spMk id="7" creationId="{104800CA-B2ED-2BC1-8F34-1AB43FEA73E7}"/>
          </ac:spMkLst>
        </pc:spChg>
        <pc:spChg chg="add mod">
          <ac:chgData name="Catherine MANGIN" userId="11a517fc-343e-453c-af4d-00ec539733ef" providerId="ADAL" clId="{180F4634-2421-4848-9D78-7650E250D544}" dt="2024-11-06T14:20:14.852" v="222"/>
          <ac:spMkLst>
            <pc:docMk/>
            <pc:sldMk cId="1094119396" sldId="285"/>
            <ac:spMk id="8" creationId="{2A8E49A5-1463-F314-16E2-DE26E21E7488}"/>
          </ac:spMkLst>
        </pc:spChg>
        <pc:spChg chg="mod">
          <ac:chgData name="Catherine MANGIN" userId="11a517fc-343e-453c-af4d-00ec539733ef" providerId="ADAL" clId="{180F4634-2421-4848-9D78-7650E250D544}" dt="2024-11-06T14:20:42.599" v="227" actId="1076"/>
          <ac:spMkLst>
            <pc:docMk/>
            <pc:sldMk cId="1094119396" sldId="285"/>
            <ac:spMk id="12" creationId="{44BBC7F5-14A6-E3F3-8377-7B15EE4011BB}"/>
          </ac:spMkLst>
        </pc:spChg>
        <pc:spChg chg="del">
          <ac:chgData name="Catherine MANGIN" userId="11a517fc-343e-453c-af4d-00ec539733ef" providerId="ADAL" clId="{180F4634-2421-4848-9D78-7650E250D544}" dt="2024-11-06T14:19:56.683" v="216" actId="478"/>
          <ac:spMkLst>
            <pc:docMk/>
            <pc:sldMk cId="1094119396" sldId="285"/>
            <ac:spMk id="13" creationId="{B9ED818A-94A7-EF7B-9829-F5B7CE6F0F51}"/>
          </ac:spMkLst>
        </pc:spChg>
        <pc:picChg chg="mod">
          <ac:chgData name="Catherine MANGIN" userId="11a517fc-343e-453c-af4d-00ec539733ef" providerId="ADAL" clId="{180F4634-2421-4848-9D78-7650E250D544}" dt="2024-11-06T14:20:21.091" v="224" actId="1076"/>
          <ac:picMkLst>
            <pc:docMk/>
            <pc:sldMk cId="1094119396" sldId="285"/>
            <ac:picMk id="3" creationId="{578A2D00-5F6E-34EB-8EFF-B6A0A8E7AC0C}"/>
          </ac:picMkLst>
        </pc:picChg>
        <pc:picChg chg="mod">
          <ac:chgData name="Catherine MANGIN" userId="11a517fc-343e-453c-af4d-00ec539733ef" providerId="ADAL" clId="{180F4634-2421-4848-9D78-7650E250D544}" dt="2024-11-06T14:20:28.648" v="226" actId="1076"/>
          <ac:picMkLst>
            <pc:docMk/>
            <pc:sldMk cId="1094119396" sldId="285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20:03.243" v="218"/>
          <ac:picMkLst>
            <pc:docMk/>
            <pc:sldMk cId="1094119396" sldId="285"/>
            <ac:picMk id="5" creationId="{8B50EB64-31C5-B3CD-3A30-5F000F026535}"/>
          </ac:picMkLst>
        </pc:picChg>
        <pc:picChg chg="add mod">
          <ac:chgData name="Catherine MANGIN" userId="11a517fc-343e-453c-af4d-00ec539733ef" providerId="ADAL" clId="{180F4634-2421-4848-9D78-7650E250D544}" dt="2024-11-06T14:20:03.243" v="218"/>
          <ac:picMkLst>
            <pc:docMk/>
            <pc:sldMk cId="1094119396" sldId="285"/>
            <ac:picMk id="6" creationId="{049AF40C-A1C1-7C25-4559-BDCD01D19CA2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22:06.597" v="248" actId="404"/>
        <pc:sldMkLst>
          <pc:docMk/>
          <pc:sldMk cId="976284545" sldId="286"/>
        </pc:sldMkLst>
        <pc:spChg chg="add mod">
          <ac:chgData name="Catherine MANGIN" userId="11a517fc-343e-453c-af4d-00ec539733ef" providerId="ADAL" clId="{180F4634-2421-4848-9D78-7650E250D544}" dt="2024-11-06T14:21:02.046" v="230"/>
          <ac:spMkLst>
            <pc:docMk/>
            <pc:sldMk cId="976284545" sldId="286"/>
            <ac:spMk id="3" creationId="{C534A723-FFDA-285A-579C-5D83368D2DCA}"/>
          </ac:spMkLst>
        </pc:spChg>
        <pc:spChg chg="mod">
          <ac:chgData name="Catherine MANGIN" userId="11a517fc-343e-453c-af4d-00ec539733ef" providerId="ADAL" clId="{180F4634-2421-4848-9D78-7650E250D544}" dt="2024-11-06T14:22:06.597" v="248" actId="404"/>
          <ac:spMkLst>
            <pc:docMk/>
            <pc:sldMk cId="976284545" sldId="286"/>
            <ac:spMk id="6" creationId="{0990D865-936D-487B-2EB8-F598F806EBDE}"/>
          </ac:spMkLst>
        </pc:spChg>
        <pc:spChg chg="del">
          <ac:chgData name="Catherine MANGIN" userId="11a517fc-343e-453c-af4d-00ec539733ef" providerId="ADAL" clId="{180F4634-2421-4848-9D78-7650E250D544}" dt="2024-11-06T14:20:48.795" v="229" actId="478"/>
          <ac:spMkLst>
            <pc:docMk/>
            <pc:sldMk cId="976284545" sldId="286"/>
            <ac:spMk id="7" creationId="{104800CA-B2ED-2BC1-8F34-1AB43FEA73E7}"/>
          </ac:spMkLst>
        </pc:spChg>
        <pc:spChg chg="add mod">
          <ac:chgData name="Catherine MANGIN" userId="11a517fc-343e-453c-af4d-00ec539733ef" providerId="ADAL" clId="{180F4634-2421-4848-9D78-7650E250D544}" dt="2024-11-06T14:21:16.513" v="234"/>
          <ac:spMkLst>
            <pc:docMk/>
            <pc:sldMk cId="976284545" sldId="286"/>
            <ac:spMk id="10" creationId="{7461E3A4-0B70-4170-453D-CE3C54A63A0C}"/>
          </ac:spMkLst>
        </pc:spChg>
        <pc:spChg chg="mod">
          <ac:chgData name="Catherine MANGIN" userId="11a517fc-343e-453c-af4d-00ec539733ef" providerId="ADAL" clId="{180F4634-2421-4848-9D78-7650E250D544}" dt="2024-11-06T14:21:53.322" v="244" actId="1076"/>
          <ac:spMkLst>
            <pc:docMk/>
            <pc:sldMk cId="976284545" sldId="286"/>
            <ac:spMk id="11" creationId="{BFBA4EDE-3433-1746-B1AA-5EF45F971877}"/>
          </ac:spMkLst>
        </pc:spChg>
        <pc:spChg chg="mod">
          <ac:chgData name="Catherine MANGIN" userId="11a517fc-343e-453c-af4d-00ec539733ef" providerId="ADAL" clId="{180F4634-2421-4848-9D78-7650E250D544}" dt="2024-11-06T14:21:57.332" v="245" actId="1076"/>
          <ac:spMkLst>
            <pc:docMk/>
            <pc:sldMk cId="976284545" sldId="286"/>
            <ac:spMk id="12" creationId="{44BBC7F5-14A6-E3F3-8377-7B15EE4011BB}"/>
          </ac:spMkLst>
        </pc:spChg>
        <pc:spChg chg="del">
          <ac:chgData name="Catherine MANGIN" userId="11a517fc-343e-453c-af4d-00ec539733ef" providerId="ADAL" clId="{180F4634-2421-4848-9D78-7650E250D544}" dt="2024-11-06T14:20:47.131" v="228" actId="478"/>
          <ac:spMkLst>
            <pc:docMk/>
            <pc:sldMk cId="976284545" sldId="286"/>
            <ac:spMk id="13" creationId="{B9ED818A-94A7-EF7B-9829-F5B7CE6F0F51}"/>
          </ac:spMkLst>
        </pc:spChg>
        <pc:grpChg chg="mod">
          <ac:chgData name="Catherine MANGIN" userId="11a517fc-343e-453c-af4d-00ec539733ef" providerId="ADAL" clId="{180F4634-2421-4848-9D78-7650E250D544}" dt="2024-11-06T14:21:38.779" v="240" actId="1076"/>
          <ac:grpSpMkLst>
            <pc:docMk/>
            <pc:sldMk cId="976284545" sldId="286"/>
            <ac:grpSpMk id="2" creationId="{3090606A-4F87-DD12-EBE2-54BCAD9667C7}"/>
          </ac:grpSpMkLst>
        </pc:grpChg>
        <pc:graphicFrameChg chg="mod">
          <ac:chgData name="Catherine MANGIN" userId="11a517fc-343e-453c-af4d-00ec539733ef" providerId="ADAL" clId="{180F4634-2421-4848-9D78-7650E250D544}" dt="2024-11-06T14:21:32.343" v="238"/>
          <ac:graphicFrameMkLst>
            <pc:docMk/>
            <pc:sldMk cId="976284545" sldId="286"/>
            <ac:graphicFrameMk id="5" creationId="{1744BCBC-2993-D150-EE58-7A55B44E4120}"/>
          </ac:graphicFrameMkLst>
        </pc:graphicFrameChg>
        <pc:picChg chg="mod">
          <ac:chgData name="Catherine MANGIN" userId="11a517fc-343e-453c-af4d-00ec539733ef" providerId="ADAL" clId="{180F4634-2421-4848-9D78-7650E250D544}" dt="2024-11-06T14:21:11.341" v="232" actId="1076"/>
          <ac:picMkLst>
            <pc:docMk/>
            <pc:sldMk cId="976284545" sldId="286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21:02.046" v="230"/>
          <ac:picMkLst>
            <pc:docMk/>
            <pc:sldMk cId="976284545" sldId="286"/>
            <ac:picMk id="8" creationId="{E0D8B3D9-C0EA-F7A5-12CB-A2BBA81A3E8E}"/>
          </ac:picMkLst>
        </pc:picChg>
        <pc:picChg chg="add mod">
          <ac:chgData name="Catherine MANGIN" userId="11a517fc-343e-453c-af4d-00ec539733ef" providerId="ADAL" clId="{180F4634-2421-4848-9D78-7650E250D544}" dt="2024-11-06T14:21:02.046" v="230"/>
          <ac:picMkLst>
            <pc:docMk/>
            <pc:sldMk cId="976284545" sldId="286"/>
            <ac:picMk id="9" creationId="{C3F3D9BF-8B6E-2D8F-02B8-6CC558B077EB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23:09.213" v="278" actId="1076"/>
        <pc:sldMkLst>
          <pc:docMk/>
          <pc:sldMk cId="170430624" sldId="287"/>
        </pc:sldMkLst>
        <pc:spChg chg="add del mod">
          <ac:chgData name="Catherine MANGIN" userId="11a517fc-343e-453c-af4d-00ec539733ef" providerId="ADAL" clId="{180F4634-2421-4848-9D78-7650E250D544}" dt="2024-11-06T14:22:20.107" v="252" actId="478"/>
          <ac:spMkLst>
            <pc:docMk/>
            <pc:sldMk cId="170430624" sldId="287"/>
            <ac:spMk id="3" creationId="{3B0BC091-C9F2-3727-CE37-1C8EAF6A35FA}"/>
          </ac:spMkLst>
        </pc:spChg>
        <pc:spChg chg="mod">
          <ac:chgData name="Catherine MANGIN" userId="11a517fc-343e-453c-af4d-00ec539733ef" providerId="ADAL" clId="{180F4634-2421-4848-9D78-7650E250D544}" dt="2024-11-06T14:22:46.276" v="270" actId="1076"/>
          <ac:spMkLst>
            <pc:docMk/>
            <pc:sldMk cId="170430624" sldId="287"/>
            <ac:spMk id="5" creationId="{13C3D585-3255-5FC0-75AE-63727A3EC918}"/>
          </ac:spMkLst>
        </pc:spChg>
        <pc:spChg chg="mod">
          <ac:chgData name="Catherine MANGIN" userId="11a517fc-343e-453c-af4d-00ec539733ef" providerId="ADAL" clId="{180F4634-2421-4848-9D78-7650E250D544}" dt="2024-11-06T14:22:57.063" v="274" actId="1076"/>
          <ac:spMkLst>
            <pc:docMk/>
            <pc:sldMk cId="170430624" sldId="287"/>
            <ac:spMk id="6" creationId="{E79509DE-C1BF-C3A2-CA29-6D1BD417297F}"/>
          </ac:spMkLst>
        </pc:spChg>
        <pc:spChg chg="del">
          <ac:chgData name="Catherine MANGIN" userId="11a517fc-343e-453c-af4d-00ec539733ef" providerId="ADAL" clId="{180F4634-2421-4848-9D78-7650E250D544}" dt="2024-11-06T14:22:16.987" v="250" actId="478"/>
          <ac:spMkLst>
            <pc:docMk/>
            <pc:sldMk cId="170430624" sldId="287"/>
            <ac:spMk id="7" creationId="{104800CA-B2ED-2BC1-8F34-1AB43FEA73E7}"/>
          </ac:spMkLst>
        </pc:spChg>
        <pc:spChg chg="mod">
          <ac:chgData name="Catherine MANGIN" userId="11a517fc-343e-453c-af4d-00ec539733ef" providerId="ADAL" clId="{180F4634-2421-4848-9D78-7650E250D544}" dt="2024-11-06T14:22:48.651" v="271" actId="1076"/>
          <ac:spMkLst>
            <pc:docMk/>
            <pc:sldMk cId="170430624" sldId="287"/>
            <ac:spMk id="8" creationId="{E6BAABC7-8680-535A-5C29-66555633ADEE}"/>
          </ac:spMkLst>
        </pc:spChg>
        <pc:spChg chg="mod">
          <ac:chgData name="Catherine MANGIN" userId="11a517fc-343e-453c-af4d-00ec539733ef" providerId="ADAL" clId="{180F4634-2421-4848-9D78-7650E250D544}" dt="2024-11-06T14:23:05.227" v="277" actId="1076"/>
          <ac:spMkLst>
            <pc:docMk/>
            <pc:sldMk cId="170430624" sldId="287"/>
            <ac:spMk id="9" creationId="{9844565F-2F44-B59C-8F81-9E1BC1D4C2B0}"/>
          </ac:spMkLst>
        </pc:spChg>
        <pc:spChg chg="add mod">
          <ac:chgData name="Catherine MANGIN" userId="11a517fc-343e-453c-af4d-00ec539733ef" providerId="ADAL" clId="{180F4634-2421-4848-9D78-7650E250D544}" dt="2024-11-06T14:22:29.059" v="264" actId="20577"/>
          <ac:spMkLst>
            <pc:docMk/>
            <pc:sldMk cId="170430624" sldId="287"/>
            <ac:spMk id="10" creationId="{014C3F3B-63F1-2D9D-C6CE-F947AB1EF203}"/>
          </ac:spMkLst>
        </pc:spChg>
        <pc:spChg chg="mod">
          <ac:chgData name="Catherine MANGIN" userId="11a517fc-343e-453c-af4d-00ec539733ef" providerId="ADAL" clId="{180F4634-2421-4848-9D78-7650E250D544}" dt="2024-11-06T14:23:09.213" v="278" actId="1076"/>
          <ac:spMkLst>
            <pc:docMk/>
            <pc:sldMk cId="170430624" sldId="287"/>
            <ac:spMk id="12" creationId="{44BBC7F5-14A6-E3F3-8377-7B15EE4011BB}"/>
          </ac:spMkLst>
        </pc:spChg>
        <pc:spChg chg="del">
          <ac:chgData name="Catherine MANGIN" userId="11a517fc-343e-453c-af4d-00ec539733ef" providerId="ADAL" clId="{180F4634-2421-4848-9D78-7650E250D544}" dt="2024-11-06T14:22:16.401" v="249" actId="478"/>
          <ac:spMkLst>
            <pc:docMk/>
            <pc:sldMk cId="170430624" sldId="287"/>
            <ac:spMk id="13" creationId="{B9ED818A-94A7-EF7B-9829-F5B7CE6F0F51}"/>
          </ac:spMkLst>
        </pc:spChg>
        <pc:spChg chg="add mod">
          <ac:chgData name="Catherine MANGIN" userId="11a517fc-343e-453c-af4d-00ec539733ef" providerId="ADAL" clId="{180F4634-2421-4848-9D78-7650E250D544}" dt="2024-11-06T14:22:59.887" v="275" actId="1076"/>
          <ac:spMkLst>
            <pc:docMk/>
            <pc:sldMk cId="170430624" sldId="287"/>
            <ac:spMk id="15" creationId="{395210F0-5FAA-E267-7D1B-D0BC5C908755}"/>
          </ac:spMkLst>
        </pc:spChg>
        <pc:picChg chg="mod">
          <ac:chgData name="Catherine MANGIN" userId="11a517fc-343e-453c-af4d-00ec539733ef" providerId="ADAL" clId="{180F4634-2421-4848-9D78-7650E250D544}" dt="2024-11-06T14:22:43.584" v="269" actId="1076"/>
          <ac:picMkLst>
            <pc:docMk/>
            <pc:sldMk cId="170430624" sldId="287"/>
            <ac:picMk id="2" creationId="{915C57C4-4601-EDE6-FE28-9BFBD83EF32D}"/>
          </ac:picMkLst>
        </pc:picChg>
        <pc:picChg chg="mod">
          <ac:chgData name="Catherine MANGIN" userId="11a517fc-343e-453c-af4d-00ec539733ef" providerId="ADAL" clId="{180F4634-2421-4848-9D78-7650E250D544}" dt="2024-11-06T14:23:02.736" v="276" actId="1076"/>
          <ac:picMkLst>
            <pc:docMk/>
            <pc:sldMk cId="170430624" sldId="287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22:24.746" v="253"/>
          <ac:picMkLst>
            <pc:docMk/>
            <pc:sldMk cId="170430624" sldId="287"/>
            <ac:picMk id="11" creationId="{598741DA-CC73-C49E-4AA8-A7928926A236}"/>
          </ac:picMkLst>
        </pc:picChg>
        <pc:picChg chg="add mod">
          <ac:chgData name="Catherine MANGIN" userId="11a517fc-343e-453c-af4d-00ec539733ef" providerId="ADAL" clId="{180F4634-2421-4848-9D78-7650E250D544}" dt="2024-11-06T14:22:24.746" v="253"/>
          <ac:picMkLst>
            <pc:docMk/>
            <pc:sldMk cId="170430624" sldId="287"/>
            <ac:picMk id="14" creationId="{D50EA950-9646-AD9A-A4F2-D7D8EA310DC8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25:27.998" v="294" actId="1076"/>
        <pc:sldMkLst>
          <pc:docMk/>
          <pc:sldMk cId="1135970697" sldId="288"/>
        </pc:sldMkLst>
        <pc:spChg chg="add mod">
          <ac:chgData name="Catherine MANGIN" userId="11a517fc-343e-453c-af4d-00ec539733ef" providerId="ADAL" clId="{180F4634-2421-4848-9D78-7650E250D544}" dt="2024-11-06T14:23:20.736" v="281"/>
          <ac:spMkLst>
            <pc:docMk/>
            <pc:sldMk cId="1135970697" sldId="288"/>
            <ac:spMk id="2" creationId="{117D16D4-827A-2E52-D01E-7C3D0603056C}"/>
          </ac:spMkLst>
        </pc:spChg>
        <pc:spChg chg="del">
          <ac:chgData name="Catherine MANGIN" userId="11a517fc-343e-453c-af4d-00ec539733ef" providerId="ADAL" clId="{180F4634-2421-4848-9D78-7650E250D544}" dt="2024-11-06T14:23:14.987" v="280" actId="478"/>
          <ac:spMkLst>
            <pc:docMk/>
            <pc:sldMk cId="1135970697" sldId="288"/>
            <ac:spMk id="7" creationId="{104800CA-B2ED-2BC1-8F34-1AB43FEA73E7}"/>
          </ac:spMkLst>
        </pc:spChg>
        <pc:spChg chg="add mod">
          <ac:chgData name="Catherine MANGIN" userId="11a517fc-343e-453c-af4d-00ec539733ef" providerId="ADAL" clId="{180F4634-2421-4848-9D78-7650E250D544}" dt="2024-11-06T14:25:17.584" v="291"/>
          <ac:spMkLst>
            <pc:docMk/>
            <pc:sldMk cId="1135970697" sldId="288"/>
            <ac:spMk id="8" creationId="{F3D54E8C-BFD3-FBC3-868C-A4A7E46519C4}"/>
          </ac:spMkLst>
        </pc:spChg>
        <pc:spChg chg="del">
          <ac:chgData name="Catherine MANGIN" userId="11a517fc-343e-453c-af4d-00ec539733ef" providerId="ADAL" clId="{180F4634-2421-4848-9D78-7650E250D544}" dt="2024-11-06T14:23:13.776" v="279" actId="478"/>
          <ac:spMkLst>
            <pc:docMk/>
            <pc:sldMk cId="1135970697" sldId="288"/>
            <ac:spMk id="13" creationId="{B9ED818A-94A7-EF7B-9829-F5B7CE6F0F51}"/>
          </ac:spMkLst>
        </pc:spChg>
        <pc:graphicFrameChg chg="mod">
          <ac:chgData name="Catherine MANGIN" userId="11a517fc-343e-453c-af4d-00ec539733ef" providerId="ADAL" clId="{180F4634-2421-4848-9D78-7650E250D544}" dt="2024-11-06T14:25:27.998" v="294" actId="1076"/>
          <ac:graphicFrameMkLst>
            <pc:docMk/>
            <pc:sldMk cId="1135970697" sldId="288"/>
            <ac:graphicFrameMk id="3" creationId="{DE26A762-43A7-FE91-CEA8-2310C0CE463B}"/>
          </ac:graphicFrameMkLst>
        </pc:graphicFrameChg>
        <pc:picChg chg="mod">
          <ac:chgData name="Catherine MANGIN" userId="11a517fc-343e-453c-af4d-00ec539733ef" providerId="ADAL" clId="{180F4634-2421-4848-9D78-7650E250D544}" dt="2024-11-06T14:25:09.890" v="287" actId="1076"/>
          <ac:picMkLst>
            <pc:docMk/>
            <pc:sldMk cId="1135970697" sldId="288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23:20.736" v="281"/>
          <ac:picMkLst>
            <pc:docMk/>
            <pc:sldMk cId="1135970697" sldId="288"/>
            <ac:picMk id="5" creationId="{DF0E0FCE-F2A5-6129-DB70-B5B7854CA07A}"/>
          </ac:picMkLst>
        </pc:picChg>
        <pc:picChg chg="add mod">
          <ac:chgData name="Catherine MANGIN" userId="11a517fc-343e-453c-af4d-00ec539733ef" providerId="ADAL" clId="{180F4634-2421-4848-9D78-7650E250D544}" dt="2024-11-06T14:23:20.736" v="281"/>
          <ac:picMkLst>
            <pc:docMk/>
            <pc:sldMk cId="1135970697" sldId="288"/>
            <ac:picMk id="6" creationId="{6880C171-3997-0991-6859-D085A0E3A87F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26:11.483" v="306" actId="1076"/>
        <pc:sldMkLst>
          <pc:docMk/>
          <pc:sldMk cId="3873184108" sldId="289"/>
        </pc:sldMkLst>
        <pc:spChg chg="add mod">
          <ac:chgData name="Catherine MANGIN" userId="11a517fc-343e-453c-af4d-00ec539733ef" providerId="ADAL" clId="{180F4634-2421-4848-9D78-7650E250D544}" dt="2024-11-06T14:25:32.539" v="296"/>
          <ac:spMkLst>
            <pc:docMk/>
            <pc:sldMk cId="3873184108" sldId="289"/>
            <ac:spMk id="3" creationId="{F8EDC46C-D56E-9D93-9EC4-099A7CAD417D}"/>
          </ac:spMkLst>
        </pc:spChg>
        <pc:spChg chg="mod">
          <ac:chgData name="Catherine MANGIN" userId="11a517fc-343e-453c-af4d-00ec539733ef" providerId="ADAL" clId="{180F4634-2421-4848-9D78-7650E250D544}" dt="2024-11-06T14:25:44.579" v="301" actId="1076"/>
          <ac:spMkLst>
            <pc:docMk/>
            <pc:sldMk cId="3873184108" sldId="289"/>
            <ac:spMk id="5" creationId="{7A246A1B-C955-5FA5-E471-25856243114B}"/>
          </ac:spMkLst>
        </pc:spChg>
        <pc:spChg chg="del">
          <ac:chgData name="Catherine MANGIN" userId="11a517fc-343e-453c-af4d-00ec539733ef" providerId="ADAL" clId="{180F4634-2421-4848-9D78-7650E250D544}" dt="2024-11-06T14:25:50.482" v="302" actId="478"/>
          <ac:spMkLst>
            <pc:docMk/>
            <pc:sldMk cId="3873184108" sldId="289"/>
            <ac:spMk id="7" creationId="{104800CA-B2ED-2BC1-8F34-1AB43FEA73E7}"/>
          </ac:spMkLst>
        </pc:spChg>
        <pc:spChg chg="mod">
          <ac:chgData name="Catherine MANGIN" userId="11a517fc-343e-453c-af4d-00ec539733ef" providerId="ADAL" clId="{180F4634-2421-4848-9D78-7650E250D544}" dt="2024-11-06T14:26:11.483" v="306" actId="1076"/>
          <ac:spMkLst>
            <pc:docMk/>
            <pc:sldMk cId="3873184108" sldId="289"/>
            <ac:spMk id="13" creationId="{B9ED818A-94A7-EF7B-9829-F5B7CE6F0F51}"/>
          </ac:spMkLst>
        </pc:spChg>
        <pc:picChg chg="mod">
          <ac:chgData name="Catherine MANGIN" userId="11a517fc-343e-453c-af4d-00ec539733ef" providerId="ADAL" clId="{180F4634-2421-4848-9D78-7650E250D544}" dt="2024-11-06T14:25:31.843" v="295" actId="1076"/>
          <ac:picMkLst>
            <pc:docMk/>
            <pc:sldMk cId="3873184108" sldId="289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26:07.914" v="305"/>
          <ac:picMkLst>
            <pc:docMk/>
            <pc:sldMk cId="3873184108" sldId="289"/>
            <ac:picMk id="9" creationId="{41984409-6BCF-1127-1D08-116D3B656617}"/>
          </ac:picMkLst>
        </pc:picChg>
        <pc:picChg chg="add mod">
          <ac:chgData name="Catherine MANGIN" userId="11a517fc-343e-453c-af4d-00ec539733ef" providerId="ADAL" clId="{180F4634-2421-4848-9D78-7650E250D544}" dt="2024-11-06T14:26:07.914" v="305"/>
          <ac:picMkLst>
            <pc:docMk/>
            <pc:sldMk cId="3873184108" sldId="289"/>
            <ac:picMk id="10" creationId="{4678C32F-55D7-5BFF-B65F-8AE16138B9D6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31:50.244" v="369" actId="1076"/>
        <pc:sldMkLst>
          <pc:docMk/>
          <pc:sldMk cId="2358107940" sldId="290"/>
        </pc:sldMkLst>
        <pc:spChg chg="del">
          <ac:chgData name="Catherine MANGIN" userId="11a517fc-343e-453c-af4d-00ec539733ef" providerId="ADAL" clId="{180F4634-2421-4848-9D78-7650E250D544}" dt="2024-11-06T14:31:15.307" v="357" actId="478"/>
          <ac:spMkLst>
            <pc:docMk/>
            <pc:sldMk cId="2358107940" sldId="290"/>
            <ac:spMk id="7" creationId="{104800CA-B2ED-2BC1-8F34-1AB43FEA73E7}"/>
          </ac:spMkLst>
        </pc:spChg>
        <pc:spChg chg="add mod">
          <ac:chgData name="Catherine MANGIN" userId="11a517fc-343e-453c-af4d-00ec539733ef" providerId="ADAL" clId="{180F4634-2421-4848-9D78-7650E250D544}" dt="2024-11-06T14:31:40.612" v="366"/>
          <ac:spMkLst>
            <pc:docMk/>
            <pc:sldMk cId="2358107940" sldId="290"/>
            <ac:spMk id="8" creationId="{B0D96767-CBED-5472-83DE-ECF56F245D05}"/>
          </ac:spMkLst>
        </pc:spChg>
        <pc:spChg chg="mod">
          <ac:chgData name="Catherine MANGIN" userId="11a517fc-343e-453c-af4d-00ec539733ef" providerId="ADAL" clId="{180F4634-2421-4848-9D78-7650E250D544}" dt="2024-11-06T14:31:47.762" v="368" actId="1076"/>
          <ac:spMkLst>
            <pc:docMk/>
            <pc:sldMk cId="2358107940" sldId="290"/>
            <ac:spMk id="9" creationId="{79BF8697-0B01-D1A8-ABF0-CDD421AC714B}"/>
          </ac:spMkLst>
        </pc:spChg>
        <pc:spChg chg="mod">
          <ac:chgData name="Catherine MANGIN" userId="11a517fc-343e-453c-af4d-00ec539733ef" providerId="ADAL" clId="{180F4634-2421-4848-9D78-7650E250D544}" dt="2024-11-06T14:31:21.176" v="359" actId="1076"/>
          <ac:spMkLst>
            <pc:docMk/>
            <pc:sldMk cId="2358107940" sldId="290"/>
            <ac:spMk id="13" creationId="{B9ED818A-94A7-EF7B-9829-F5B7CE6F0F51}"/>
          </ac:spMkLst>
        </pc:spChg>
        <pc:graphicFrameChg chg="mod">
          <ac:chgData name="Catherine MANGIN" userId="11a517fc-343e-453c-af4d-00ec539733ef" providerId="ADAL" clId="{180F4634-2421-4848-9D78-7650E250D544}" dt="2024-11-06T14:31:45.262" v="367" actId="1076"/>
          <ac:graphicFrameMkLst>
            <pc:docMk/>
            <pc:sldMk cId="2358107940" sldId="290"/>
            <ac:graphicFrameMk id="3" creationId="{FF9FA157-6703-9710-96E6-03A4E0DB0FDB}"/>
          </ac:graphicFrameMkLst>
        </pc:graphicFrameChg>
        <pc:picChg chg="add mod">
          <ac:chgData name="Catherine MANGIN" userId="11a517fc-343e-453c-af4d-00ec539733ef" providerId="ADAL" clId="{180F4634-2421-4848-9D78-7650E250D544}" dt="2024-11-06T14:31:26.275" v="360"/>
          <ac:picMkLst>
            <pc:docMk/>
            <pc:sldMk cId="2358107940" sldId="290"/>
            <ac:picMk id="2" creationId="{C54CFA3B-29EC-8391-D7EB-E31C878B61D0}"/>
          </ac:picMkLst>
        </pc:picChg>
        <pc:picChg chg="mod">
          <ac:chgData name="Catherine MANGIN" userId="11a517fc-343e-453c-af4d-00ec539733ef" providerId="ADAL" clId="{180F4634-2421-4848-9D78-7650E250D544}" dt="2024-11-06T14:31:50.244" v="369" actId="1076"/>
          <ac:picMkLst>
            <pc:docMk/>
            <pc:sldMk cId="2358107940" sldId="290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31:26.275" v="360"/>
          <ac:picMkLst>
            <pc:docMk/>
            <pc:sldMk cId="2358107940" sldId="290"/>
            <ac:picMk id="5" creationId="{833A73BB-8808-391F-2C56-2C01AF2620F7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0:44.036" v="786"/>
        <pc:sldMkLst>
          <pc:docMk/>
          <pc:sldMk cId="2881544719" sldId="294"/>
        </pc:sldMkLst>
        <pc:spChg chg="mod">
          <ac:chgData name="Catherine MANGIN" userId="11a517fc-343e-453c-af4d-00ec539733ef" providerId="ADAL" clId="{180F4634-2421-4848-9D78-7650E250D544}" dt="2024-11-06T14:50:33.554" v="784" actId="2711"/>
          <ac:spMkLst>
            <pc:docMk/>
            <pc:sldMk cId="2881544719" sldId="294"/>
            <ac:spMk id="4" creationId="{513EEC86-85E3-4149-90BA-117529C3DFA0}"/>
          </ac:spMkLst>
        </pc:spChg>
        <pc:spChg chg="mod">
          <ac:chgData name="Catherine MANGIN" userId="11a517fc-343e-453c-af4d-00ec539733ef" providerId="ADAL" clId="{180F4634-2421-4848-9D78-7650E250D544}" dt="2024-11-06T14:50:28.522" v="782" actId="1076"/>
          <ac:spMkLst>
            <pc:docMk/>
            <pc:sldMk cId="2881544719" sldId="294"/>
            <ac:spMk id="8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0:44.036" v="786"/>
          <ac:spMkLst>
            <pc:docMk/>
            <pc:sldMk cId="2881544719" sldId="294"/>
            <ac:spMk id="10" creationId="{443FFDEC-FB96-1B3A-02CE-7DF7D7A2DB1F}"/>
          </ac:spMkLst>
        </pc:spChg>
        <pc:picChg chg="del">
          <ac:chgData name="Catherine MANGIN" userId="11a517fc-343e-453c-af4d-00ec539733ef" providerId="ADAL" clId="{180F4634-2421-4848-9D78-7650E250D544}" dt="2024-11-06T14:50:43.746" v="785" actId="478"/>
          <ac:picMkLst>
            <pc:docMk/>
            <pc:sldMk cId="2881544719" sldId="294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0:23.226" v="780"/>
          <ac:picMkLst>
            <pc:docMk/>
            <pc:sldMk cId="2881544719" sldId="294"/>
            <ac:picMk id="3" creationId="{24E87635-19CD-06EB-AA30-B14D980222B2}"/>
          </ac:picMkLst>
        </pc:picChg>
        <pc:picChg chg="add mod">
          <ac:chgData name="Catherine MANGIN" userId="11a517fc-343e-453c-af4d-00ec539733ef" providerId="ADAL" clId="{180F4634-2421-4848-9D78-7650E250D544}" dt="2024-11-06T14:50:23.226" v="780"/>
          <ac:picMkLst>
            <pc:docMk/>
            <pc:sldMk cId="2881544719" sldId="294"/>
            <ac:picMk id="5" creationId="{19BF62CC-4BD4-4987-EF59-889B9253F46B}"/>
          </ac:picMkLst>
        </pc:picChg>
        <pc:picChg chg="add mod">
          <ac:chgData name="Catherine MANGIN" userId="11a517fc-343e-453c-af4d-00ec539733ef" providerId="ADAL" clId="{180F4634-2421-4848-9D78-7650E250D544}" dt="2024-11-06T14:50:44.036" v="786"/>
          <ac:picMkLst>
            <pc:docMk/>
            <pc:sldMk cId="2881544719" sldId="294"/>
            <ac:picMk id="6" creationId="{F26E522E-829F-3D43-9978-4F31947A2126}"/>
          </ac:picMkLst>
        </pc:picChg>
        <pc:picChg chg="del">
          <ac:chgData name="Catherine MANGIN" userId="11a517fc-343e-453c-af4d-00ec539733ef" providerId="ADAL" clId="{180F4634-2421-4848-9D78-7650E250D544}" dt="2024-11-06T14:50:20.467" v="778" actId="478"/>
          <ac:picMkLst>
            <pc:docMk/>
            <pc:sldMk cId="2881544719" sldId="294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0:44.036" v="786"/>
          <ac:picMkLst>
            <pc:docMk/>
            <pc:sldMk cId="2881544719" sldId="294"/>
            <ac:picMk id="9" creationId="{E51EEFEA-8526-E007-03AE-4C0C2FA977AB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1:07.540" v="791" actId="1076"/>
        <pc:sldMkLst>
          <pc:docMk/>
          <pc:sldMk cId="598509143" sldId="295"/>
        </pc:sldMkLst>
        <pc:spChg chg="mod">
          <ac:chgData name="Catherine MANGIN" userId="11a517fc-343e-453c-af4d-00ec539733ef" providerId="ADAL" clId="{180F4634-2421-4848-9D78-7650E250D544}" dt="2024-11-06T14:51:07.540" v="791" actId="1076"/>
          <ac:spMkLst>
            <pc:docMk/>
            <pc:sldMk cId="598509143" sldId="295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1:02.976" v="790"/>
          <ac:spMkLst>
            <pc:docMk/>
            <pc:sldMk cId="598509143" sldId="295"/>
            <ac:spMk id="9" creationId="{FEECB271-B17A-FA81-7DC8-A80AC73B7A99}"/>
          </ac:spMkLst>
        </pc:spChg>
        <pc:spChg chg="add mod">
          <ac:chgData name="Catherine MANGIN" userId="11a517fc-343e-453c-af4d-00ec539733ef" providerId="ADAL" clId="{180F4634-2421-4848-9D78-7650E250D544}" dt="2024-11-06T14:51:02.976" v="790"/>
          <ac:spMkLst>
            <pc:docMk/>
            <pc:sldMk cId="598509143" sldId="295"/>
            <ac:spMk id="10" creationId="{1B75F7EC-520F-7F3A-34AD-AF779BBE3DE9}"/>
          </ac:spMkLst>
        </pc:spChg>
        <pc:spChg chg="add mod">
          <ac:chgData name="Catherine MANGIN" userId="11a517fc-343e-453c-af4d-00ec539733ef" providerId="ADAL" clId="{180F4634-2421-4848-9D78-7650E250D544}" dt="2024-11-06T14:51:02.976" v="790"/>
          <ac:spMkLst>
            <pc:docMk/>
            <pc:sldMk cId="598509143" sldId="295"/>
            <ac:spMk id="11" creationId="{33CD3B15-5751-8574-CD50-0C90AE2681D7}"/>
          </ac:spMkLst>
        </pc:spChg>
        <pc:picChg chg="del">
          <ac:chgData name="Catherine MANGIN" userId="11a517fc-343e-453c-af4d-00ec539733ef" providerId="ADAL" clId="{180F4634-2421-4848-9D78-7650E250D544}" dt="2024-11-06T14:50:56.017" v="789" actId="478"/>
          <ac:picMkLst>
            <pc:docMk/>
            <pc:sldMk cId="598509143" sldId="295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0:17.567" v="777"/>
          <ac:picMkLst>
            <pc:docMk/>
            <pc:sldMk cId="598509143" sldId="295"/>
            <ac:picMk id="4" creationId="{BFF38EEA-D74C-D1A6-A964-F3B6FDA732FF}"/>
          </ac:picMkLst>
        </pc:picChg>
        <pc:picChg chg="add mod">
          <ac:chgData name="Catherine MANGIN" userId="11a517fc-343e-453c-af4d-00ec539733ef" providerId="ADAL" clId="{180F4634-2421-4848-9D78-7650E250D544}" dt="2024-11-06T14:50:17.567" v="777"/>
          <ac:picMkLst>
            <pc:docMk/>
            <pc:sldMk cId="598509143" sldId="295"/>
            <ac:picMk id="5" creationId="{5D3F8903-CBAC-A797-DB2B-DDF13F8F4592}"/>
          </ac:picMkLst>
        </pc:picChg>
        <pc:picChg chg="add mod">
          <ac:chgData name="Catherine MANGIN" userId="11a517fc-343e-453c-af4d-00ec539733ef" providerId="ADAL" clId="{180F4634-2421-4848-9D78-7650E250D544}" dt="2024-11-06T14:51:02.976" v="790"/>
          <ac:picMkLst>
            <pc:docMk/>
            <pc:sldMk cId="598509143" sldId="295"/>
            <ac:picMk id="6" creationId="{5BAF1457-2F40-8CC0-CEEA-265776DFDD12}"/>
          </ac:picMkLst>
        </pc:picChg>
        <pc:picChg chg="del">
          <ac:chgData name="Catherine MANGIN" userId="11a517fc-343e-453c-af4d-00ec539733ef" providerId="ADAL" clId="{180F4634-2421-4848-9D78-7650E250D544}" dt="2024-11-06T14:50:13.513" v="775" actId="478"/>
          <ac:picMkLst>
            <pc:docMk/>
            <pc:sldMk cId="598509143" sldId="295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1:02.976" v="790"/>
          <ac:picMkLst>
            <pc:docMk/>
            <pc:sldMk cId="598509143" sldId="295"/>
            <ac:picMk id="8" creationId="{A53ABDED-7607-D738-7339-216AD66AA1F9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1:36.906" v="799" actId="2711"/>
        <pc:sldMkLst>
          <pc:docMk/>
          <pc:sldMk cId="2783612352" sldId="296"/>
        </pc:sldMkLst>
        <pc:spChg chg="mod">
          <ac:chgData name="Catherine MANGIN" userId="11a517fc-343e-453c-af4d-00ec539733ef" providerId="ADAL" clId="{180F4634-2421-4848-9D78-7650E250D544}" dt="2024-11-06T14:51:32.168" v="798" actId="2711"/>
          <ac:spMkLst>
            <pc:docMk/>
            <pc:sldMk cId="2783612352" sldId="296"/>
            <ac:spMk id="4" creationId="{513EEC86-85E3-4149-90BA-117529C3DFA0}"/>
          </ac:spMkLst>
        </pc:spChg>
        <pc:spChg chg="mod">
          <ac:chgData name="Catherine MANGIN" userId="11a517fc-343e-453c-af4d-00ec539733ef" providerId="ADAL" clId="{180F4634-2421-4848-9D78-7650E250D544}" dt="2024-11-06T14:51:36.906" v="799" actId="2711"/>
          <ac:spMkLst>
            <pc:docMk/>
            <pc:sldMk cId="2783612352" sldId="296"/>
            <ac:spMk id="6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1:21.152" v="795"/>
          <ac:spMkLst>
            <pc:docMk/>
            <pc:sldMk cId="2783612352" sldId="296"/>
            <ac:spMk id="10" creationId="{2619B0D1-621C-1266-2791-0B9BEE54A292}"/>
          </ac:spMkLst>
        </pc:spChg>
        <pc:picChg chg="del">
          <ac:chgData name="Catherine MANGIN" userId="11a517fc-343e-453c-af4d-00ec539733ef" providerId="ADAL" clId="{180F4634-2421-4848-9D78-7650E250D544}" dt="2024-11-06T14:51:13.798" v="794" actId="478"/>
          <ac:picMkLst>
            <pc:docMk/>
            <pc:sldMk cId="2783612352" sldId="296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1:21.152" v="795"/>
          <ac:picMkLst>
            <pc:docMk/>
            <pc:sldMk cId="2783612352" sldId="296"/>
            <ac:picMk id="3" creationId="{2B17C2E3-1405-C205-E220-CA269B8A1E1B}"/>
          </ac:picMkLst>
        </pc:picChg>
        <pc:picChg chg="add mod">
          <ac:chgData name="Catherine MANGIN" userId="11a517fc-343e-453c-af4d-00ec539733ef" providerId="ADAL" clId="{180F4634-2421-4848-9D78-7650E250D544}" dt="2024-11-06T14:51:21.152" v="795"/>
          <ac:picMkLst>
            <pc:docMk/>
            <pc:sldMk cId="2783612352" sldId="296"/>
            <ac:picMk id="5" creationId="{6DB6B8F5-FB49-45DC-D86C-3FFDB6EB5068}"/>
          </ac:picMkLst>
        </pc:picChg>
        <pc:picChg chg="del">
          <ac:chgData name="Catherine MANGIN" userId="11a517fc-343e-453c-af4d-00ec539733ef" providerId="ADAL" clId="{180F4634-2421-4848-9D78-7650E250D544}" dt="2024-11-06T14:51:10.626" v="792" actId="478"/>
          <ac:picMkLst>
            <pc:docMk/>
            <pc:sldMk cId="2783612352" sldId="296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1:21.152" v="795"/>
          <ac:picMkLst>
            <pc:docMk/>
            <pc:sldMk cId="2783612352" sldId="296"/>
            <ac:picMk id="8" creationId="{2DC74657-0C0A-1C73-7CD5-B1C9C49D0FD6}"/>
          </ac:picMkLst>
        </pc:picChg>
        <pc:picChg chg="add mod">
          <ac:chgData name="Catherine MANGIN" userId="11a517fc-343e-453c-af4d-00ec539733ef" providerId="ADAL" clId="{180F4634-2421-4848-9D78-7650E250D544}" dt="2024-11-06T14:51:21.152" v="795"/>
          <ac:picMkLst>
            <pc:docMk/>
            <pc:sldMk cId="2783612352" sldId="296"/>
            <ac:picMk id="9" creationId="{722A15D6-087A-C5F4-D846-355EB7FA1415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7:32.517" v="852"/>
        <pc:sldMkLst>
          <pc:docMk/>
          <pc:sldMk cId="2846776475" sldId="297"/>
        </pc:sldMkLst>
        <pc:spChg chg="mod">
          <ac:chgData name="Catherine MANGIN" userId="11a517fc-343e-453c-af4d-00ec539733ef" providerId="ADAL" clId="{180F4634-2421-4848-9D78-7650E250D544}" dt="2024-11-06T14:57:25.033" v="851" actId="1076"/>
          <ac:spMkLst>
            <pc:docMk/>
            <pc:sldMk cId="2846776475" sldId="297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7:32.517" v="852"/>
          <ac:spMkLst>
            <pc:docMk/>
            <pc:sldMk cId="2846776475" sldId="297"/>
            <ac:spMk id="6" creationId="{D28B31D0-E5E0-D76C-77B6-813375A80422}"/>
          </ac:spMkLst>
        </pc:spChg>
        <pc:spChg chg="add mod">
          <ac:chgData name="Catherine MANGIN" userId="11a517fc-343e-453c-af4d-00ec539733ef" providerId="ADAL" clId="{180F4634-2421-4848-9D78-7650E250D544}" dt="2024-11-06T14:57:32.517" v="852"/>
          <ac:spMkLst>
            <pc:docMk/>
            <pc:sldMk cId="2846776475" sldId="297"/>
            <ac:spMk id="8" creationId="{676B2EF4-87CA-3B1C-EFC6-1C542E2E8AA4}"/>
          </ac:spMkLst>
        </pc:spChg>
        <pc:spChg chg="add mod">
          <ac:chgData name="Catherine MANGIN" userId="11a517fc-343e-453c-af4d-00ec539733ef" providerId="ADAL" clId="{180F4634-2421-4848-9D78-7650E250D544}" dt="2024-11-06T14:57:32.517" v="852"/>
          <ac:spMkLst>
            <pc:docMk/>
            <pc:sldMk cId="2846776475" sldId="297"/>
            <ac:spMk id="9" creationId="{25A6424F-4EF4-352B-E2D0-8AACAE9FAB8D}"/>
          </ac:spMkLst>
        </pc:spChg>
        <pc:picChg chg="add mod">
          <ac:chgData name="Catherine MANGIN" userId="11a517fc-343e-453c-af4d-00ec539733ef" providerId="ADAL" clId="{180F4634-2421-4848-9D78-7650E250D544}" dt="2024-11-06T14:57:32.517" v="852"/>
          <ac:picMkLst>
            <pc:docMk/>
            <pc:sldMk cId="2846776475" sldId="297"/>
            <ac:picMk id="4" creationId="{1DBB8C39-030F-DC99-685B-45583BBEC10C}"/>
          </ac:picMkLst>
        </pc:picChg>
        <pc:picChg chg="add mod">
          <ac:chgData name="Catherine MANGIN" userId="11a517fc-343e-453c-af4d-00ec539733ef" providerId="ADAL" clId="{180F4634-2421-4848-9D78-7650E250D544}" dt="2024-11-06T14:57:32.517" v="852"/>
          <ac:picMkLst>
            <pc:docMk/>
            <pc:sldMk cId="2846776475" sldId="297"/>
            <ac:picMk id="5" creationId="{277FFDE5-1368-050F-D1A0-8E0E90ADAA41}"/>
          </ac:picMkLst>
        </pc:picChg>
        <pc:picChg chg="del">
          <ac:chgData name="Catherine MANGIN" userId="11a517fc-343e-453c-af4d-00ec539733ef" providerId="ADAL" clId="{180F4634-2421-4848-9D78-7650E250D544}" dt="2024-11-06T14:57:19.522" v="849" actId="478"/>
          <ac:picMkLst>
            <pc:docMk/>
            <pc:sldMk cId="2846776475" sldId="297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7:32.517" v="852"/>
          <ac:picMkLst>
            <pc:docMk/>
            <pc:sldMk cId="2846776475" sldId="297"/>
            <ac:picMk id="10" creationId="{41FEFF85-4691-CA67-8173-AC47A7F615A9}"/>
          </ac:picMkLst>
        </pc:picChg>
        <pc:picChg chg="add mod">
          <ac:chgData name="Catherine MANGIN" userId="11a517fc-343e-453c-af4d-00ec539733ef" providerId="ADAL" clId="{180F4634-2421-4848-9D78-7650E250D544}" dt="2024-11-06T14:57:32.517" v="852"/>
          <ac:picMkLst>
            <pc:docMk/>
            <pc:sldMk cId="2846776475" sldId="297"/>
            <ac:picMk id="11" creationId="{2569A5C7-333E-A0F9-3BA3-52B47BADD694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8:08.292" v="862" actId="1076"/>
        <pc:sldMkLst>
          <pc:docMk/>
          <pc:sldMk cId="853861738" sldId="298"/>
        </pc:sldMkLst>
        <pc:spChg chg="mod">
          <ac:chgData name="Catherine MANGIN" userId="11a517fc-343e-453c-af4d-00ec539733ef" providerId="ADAL" clId="{180F4634-2421-4848-9D78-7650E250D544}" dt="2024-11-06T14:57:51.446" v="859" actId="2711"/>
          <ac:spMkLst>
            <pc:docMk/>
            <pc:sldMk cId="853861738" sldId="298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4:58:05.103" v="861"/>
          <ac:spMkLst>
            <pc:docMk/>
            <pc:sldMk cId="853861738" sldId="298"/>
            <ac:spMk id="5" creationId="{1726DA05-57A3-BD42-B656-D23FC956DF7C}"/>
          </ac:spMkLst>
        </pc:spChg>
        <pc:spChg chg="mod">
          <ac:chgData name="Catherine MANGIN" userId="11a517fc-343e-453c-af4d-00ec539733ef" providerId="ADAL" clId="{180F4634-2421-4848-9D78-7650E250D544}" dt="2024-11-06T14:58:08.292" v="862" actId="1076"/>
          <ac:spMkLst>
            <pc:docMk/>
            <pc:sldMk cId="853861738" sldId="298"/>
            <ac:spMk id="6" creationId="{0A482BB3-371C-6F46-AEB1-F35459075E9F}"/>
          </ac:spMkLst>
        </pc:spChg>
        <pc:picChg chg="del">
          <ac:chgData name="Catherine MANGIN" userId="11a517fc-343e-453c-af4d-00ec539733ef" providerId="ADAL" clId="{180F4634-2421-4848-9D78-7650E250D544}" dt="2024-11-06T14:57:52.570" v="860" actId="478"/>
          <ac:picMkLst>
            <pc:docMk/>
            <pc:sldMk cId="853861738" sldId="298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8:05.103" v="861"/>
          <ac:picMkLst>
            <pc:docMk/>
            <pc:sldMk cId="853861738" sldId="298"/>
            <ac:picMk id="3" creationId="{2746CDE7-DC7B-7E56-57D3-FC008CC4487D}"/>
          </ac:picMkLst>
        </pc:picChg>
        <pc:picChg chg="del">
          <ac:chgData name="Catherine MANGIN" userId="11a517fc-343e-453c-af4d-00ec539733ef" providerId="ADAL" clId="{180F4634-2421-4848-9D78-7650E250D544}" dt="2024-11-06T14:57:36.824" v="853" actId="478"/>
          <ac:picMkLst>
            <pc:docMk/>
            <pc:sldMk cId="853861738" sldId="298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8:05.103" v="861"/>
          <ac:picMkLst>
            <pc:docMk/>
            <pc:sldMk cId="853861738" sldId="298"/>
            <ac:picMk id="8" creationId="{36735114-16E8-EF02-CEA2-BC0CB75C7CA8}"/>
          </ac:picMkLst>
        </pc:picChg>
        <pc:picChg chg="add mod">
          <ac:chgData name="Catherine MANGIN" userId="11a517fc-343e-453c-af4d-00ec539733ef" providerId="ADAL" clId="{180F4634-2421-4848-9D78-7650E250D544}" dt="2024-11-06T14:58:05.103" v="861"/>
          <ac:picMkLst>
            <pc:docMk/>
            <pc:sldMk cId="853861738" sldId="298"/>
            <ac:picMk id="9" creationId="{D884917D-F7F0-DC0D-CE70-E7E40B068015}"/>
          </ac:picMkLst>
        </pc:picChg>
        <pc:picChg chg="add mod">
          <ac:chgData name="Catherine MANGIN" userId="11a517fc-343e-453c-af4d-00ec539733ef" providerId="ADAL" clId="{180F4634-2421-4848-9D78-7650E250D544}" dt="2024-11-06T14:58:05.103" v="861"/>
          <ac:picMkLst>
            <pc:docMk/>
            <pc:sldMk cId="853861738" sldId="298"/>
            <ac:picMk id="10" creationId="{304844E2-4E6F-5928-8EED-BC284B979D0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8:32.873" v="867"/>
        <pc:sldMkLst>
          <pc:docMk/>
          <pc:sldMk cId="993034381" sldId="299"/>
        </pc:sldMkLst>
        <pc:spChg chg="mod">
          <ac:chgData name="Catherine MANGIN" userId="11a517fc-343e-453c-af4d-00ec539733ef" providerId="ADAL" clId="{180F4634-2421-4848-9D78-7650E250D544}" dt="2024-11-06T14:58:24.767" v="865" actId="1076"/>
          <ac:spMkLst>
            <pc:docMk/>
            <pc:sldMk cId="993034381" sldId="299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8:32.873" v="867"/>
          <ac:spMkLst>
            <pc:docMk/>
            <pc:sldMk cId="993034381" sldId="299"/>
            <ac:spMk id="6" creationId="{A5F57439-EE45-6651-AB74-0E8C7DE8E04D}"/>
          </ac:spMkLst>
        </pc:spChg>
        <pc:spChg chg="add mod">
          <ac:chgData name="Catherine MANGIN" userId="11a517fc-343e-453c-af4d-00ec539733ef" providerId="ADAL" clId="{180F4634-2421-4848-9D78-7650E250D544}" dt="2024-11-06T14:58:32.873" v="867"/>
          <ac:spMkLst>
            <pc:docMk/>
            <pc:sldMk cId="993034381" sldId="299"/>
            <ac:spMk id="8" creationId="{A8EC8025-25BB-1C9F-6296-6757BED1831F}"/>
          </ac:spMkLst>
        </pc:spChg>
        <pc:spChg chg="add mod">
          <ac:chgData name="Catherine MANGIN" userId="11a517fc-343e-453c-af4d-00ec539733ef" providerId="ADAL" clId="{180F4634-2421-4848-9D78-7650E250D544}" dt="2024-11-06T14:58:32.873" v="867"/>
          <ac:spMkLst>
            <pc:docMk/>
            <pc:sldMk cId="993034381" sldId="299"/>
            <ac:spMk id="9" creationId="{278798CC-8BB6-3AB7-B104-5A179B94C0DB}"/>
          </ac:spMkLst>
        </pc:spChg>
        <pc:picChg chg="del">
          <ac:chgData name="Catherine MANGIN" userId="11a517fc-343e-453c-af4d-00ec539733ef" providerId="ADAL" clId="{180F4634-2421-4848-9D78-7650E250D544}" dt="2024-11-06T14:58:25.712" v="866" actId="478"/>
          <ac:picMkLst>
            <pc:docMk/>
            <pc:sldMk cId="993034381" sldId="299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8:32.873" v="867"/>
          <ac:picMkLst>
            <pc:docMk/>
            <pc:sldMk cId="993034381" sldId="299"/>
            <ac:picMk id="4" creationId="{67205DC2-4497-B015-9BDC-D9E80DD421E9}"/>
          </ac:picMkLst>
        </pc:picChg>
        <pc:picChg chg="add mod">
          <ac:chgData name="Catherine MANGIN" userId="11a517fc-343e-453c-af4d-00ec539733ef" providerId="ADAL" clId="{180F4634-2421-4848-9D78-7650E250D544}" dt="2024-11-06T14:58:32.873" v="867"/>
          <ac:picMkLst>
            <pc:docMk/>
            <pc:sldMk cId="993034381" sldId="299"/>
            <ac:picMk id="5" creationId="{E306679B-19C0-2DAB-9291-050879D0B27A}"/>
          </ac:picMkLst>
        </pc:picChg>
        <pc:picChg chg="del">
          <ac:chgData name="Catherine MANGIN" userId="11a517fc-343e-453c-af4d-00ec539733ef" providerId="ADAL" clId="{180F4634-2421-4848-9D78-7650E250D544}" dt="2024-11-06T14:58:18.657" v="863" actId="478"/>
          <ac:picMkLst>
            <pc:docMk/>
            <pc:sldMk cId="993034381" sldId="299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8:32.873" v="867"/>
          <ac:picMkLst>
            <pc:docMk/>
            <pc:sldMk cId="993034381" sldId="299"/>
            <ac:picMk id="10" creationId="{62FE62A6-0521-FB38-7663-DD033C303C02}"/>
          </ac:picMkLst>
        </pc:picChg>
        <pc:picChg chg="add mod">
          <ac:chgData name="Catherine MANGIN" userId="11a517fc-343e-453c-af4d-00ec539733ef" providerId="ADAL" clId="{180F4634-2421-4848-9D78-7650E250D544}" dt="2024-11-06T14:58:32.873" v="867"/>
          <ac:picMkLst>
            <pc:docMk/>
            <pc:sldMk cId="993034381" sldId="299"/>
            <ac:picMk id="11" creationId="{BF9123DD-F512-19C3-0E25-8E9222A99817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9:06.145" v="876" actId="1076"/>
        <pc:sldMkLst>
          <pc:docMk/>
          <pc:sldMk cId="483839062" sldId="300"/>
        </pc:sldMkLst>
        <pc:spChg chg="mod">
          <ac:chgData name="Catherine MANGIN" userId="11a517fc-343e-453c-af4d-00ec539733ef" providerId="ADAL" clId="{180F4634-2421-4848-9D78-7650E250D544}" dt="2024-11-06T14:59:06.145" v="876" actId="1076"/>
          <ac:spMkLst>
            <pc:docMk/>
            <pc:sldMk cId="483839062" sldId="300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4:58:58.369" v="874"/>
          <ac:spMkLst>
            <pc:docMk/>
            <pc:sldMk cId="483839062" sldId="300"/>
            <ac:spMk id="5" creationId="{344D7508-B19A-CE2A-E94C-11E941F5EC54}"/>
          </ac:spMkLst>
        </pc:spChg>
        <pc:spChg chg="mod">
          <ac:chgData name="Catherine MANGIN" userId="11a517fc-343e-453c-af4d-00ec539733ef" providerId="ADAL" clId="{180F4634-2421-4848-9D78-7650E250D544}" dt="2024-11-06T14:59:01.604" v="875" actId="1076"/>
          <ac:spMkLst>
            <pc:docMk/>
            <pc:sldMk cId="483839062" sldId="300"/>
            <ac:spMk id="8" creationId="{0A482BB3-371C-6F46-AEB1-F35459075E9F}"/>
          </ac:spMkLst>
        </pc:spChg>
        <pc:picChg chg="del">
          <ac:chgData name="Catherine MANGIN" userId="11a517fc-343e-453c-af4d-00ec539733ef" providerId="ADAL" clId="{180F4634-2421-4848-9D78-7650E250D544}" dt="2024-11-06T14:58:46.476" v="871" actId="478"/>
          <ac:picMkLst>
            <pc:docMk/>
            <pc:sldMk cId="483839062" sldId="300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8:58.369" v="874"/>
          <ac:picMkLst>
            <pc:docMk/>
            <pc:sldMk cId="483839062" sldId="300"/>
            <ac:picMk id="3" creationId="{5382A5EB-4DE5-AFCF-DED2-EA4C03AEDEE3}"/>
          </ac:picMkLst>
        </pc:picChg>
        <pc:picChg chg="add mod">
          <ac:chgData name="Catherine MANGIN" userId="11a517fc-343e-453c-af4d-00ec539733ef" providerId="ADAL" clId="{180F4634-2421-4848-9D78-7650E250D544}" dt="2024-11-06T14:58:58.369" v="874"/>
          <ac:picMkLst>
            <pc:docMk/>
            <pc:sldMk cId="483839062" sldId="300"/>
            <ac:picMk id="6" creationId="{249A003C-210C-40F2-2991-E7B737778317}"/>
          </ac:picMkLst>
        </pc:picChg>
        <pc:picChg chg="del">
          <ac:chgData name="Catherine MANGIN" userId="11a517fc-343e-453c-af4d-00ec539733ef" providerId="ADAL" clId="{180F4634-2421-4848-9D78-7650E250D544}" dt="2024-11-06T14:58:38.945" v="868" actId="478"/>
          <ac:picMkLst>
            <pc:docMk/>
            <pc:sldMk cId="483839062" sldId="300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8:58.369" v="874"/>
          <ac:picMkLst>
            <pc:docMk/>
            <pc:sldMk cId="483839062" sldId="300"/>
            <ac:picMk id="9" creationId="{B7890AAF-9BEC-82B4-14E1-3FAD8905771C}"/>
          </ac:picMkLst>
        </pc:picChg>
        <pc:picChg chg="add mod">
          <ac:chgData name="Catherine MANGIN" userId="11a517fc-343e-453c-af4d-00ec539733ef" providerId="ADAL" clId="{180F4634-2421-4848-9D78-7650E250D544}" dt="2024-11-06T14:58:58.369" v="874"/>
          <ac:picMkLst>
            <pc:docMk/>
            <pc:sldMk cId="483839062" sldId="300"/>
            <ac:picMk id="10" creationId="{13FF87C8-E345-A2E7-FDCE-C40640A92FAE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9:24.953" v="881"/>
        <pc:sldMkLst>
          <pc:docMk/>
          <pc:sldMk cId="1287874318" sldId="301"/>
        </pc:sldMkLst>
        <pc:spChg chg="mod">
          <ac:chgData name="Catherine MANGIN" userId="11a517fc-343e-453c-af4d-00ec539733ef" providerId="ADAL" clId="{180F4634-2421-4848-9D78-7650E250D544}" dt="2024-11-06T14:59:14.639" v="879" actId="1076"/>
          <ac:spMkLst>
            <pc:docMk/>
            <pc:sldMk cId="1287874318" sldId="301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9:24.953" v="881"/>
          <ac:spMkLst>
            <pc:docMk/>
            <pc:sldMk cId="1287874318" sldId="301"/>
            <ac:spMk id="6" creationId="{48D8E221-92F9-C75B-F89A-A563C0167D8D}"/>
          </ac:spMkLst>
        </pc:spChg>
        <pc:spChg chg="add mod">
          <ac:chgData name="Catherine MANGIN" userId="11a517fc-343e-453c-af4d-00ec539733ef" providerId="ADAL" clId="{180F4634-2421-4848-9D78-7650E250D544}" dt="2024-11-06T14:59:24.953" v="881"/>
          <ac:spMkLst>
            <pc:docMk/>
            <pc:sldMk cId="1287874318" sldId="301"/>
            <ac:spMk id="8" creationId="{42295B3C-E637-415E-2CE5-CA058C4406F7}"/>
          </ac:spMkLst>
        </pc:spChg>
        <pc:spChg chg="add mod">
          <ac:chgData name="Catherine MANGIN" userId="11a517fc-343e-453c-af4d-00ec539733ef" providerId="ADAL" clId="{180F4634-2421-4848-9D78-7650E250D544}" dt="2024-11-06T14:59:24.953" v="881"/>
          <ac:spMkLst>
            <pc:docMk/>
            <pc:sldMk cId="1287874318" sldId="301"/>
            <ac:spMk id="9" creationId="{13170501-2756-8103-2875-6BD92C843045}"/>
          </ac:spMkLst>
        </pc:spChg>
        <pc:picChg chg="del">
          <ac:chgData name="Catherine MANGIN" userId="11a517fc-343e-453c-af4d-00ec539733ef" providerId="ADAL" clId="{180F4634-2421-4848-9D78-7650E250D544}" dt="2024-11-06T14:59:15.508" v="880" actId="478"/>
          <ac:picMkLst>
            <pc:docMk/>
            <pc:sldMk cId="1287874318" sldId="301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9:24.953" v="881"/>
          <ac:picMkLst>
            <pc:docMk/>
            <pc:sldMk cId="1287874318" sldId="301"/>
            <ac:picMk id="4" creationId="{2892FAE5-4470-5DD8-9D04-E7F2169C0B60}"/>
          </ac:picMkLst>
        </pc:picChg>
        <pc:picChg chg="add mod">
          <ac:chgData name="Catherine MANGIN" userId="11a517fc-343e-453c-af4d-00ec539733ef" providerId="ADAL" clId="{180F4634-2421-4848-9D78-7650E250D544}" dt="2024-11-06T14:59:24.953" v="881"/>
          <ac:picMkLst>
            <pc:docMk/>
            <pc:sldMk cId="1287874318" sldId="301"/>
            <ac:picMk id="5" creationId="{883EA214-7E15-EDA5-E9D0-794B7746D3B6}"/>
          </ac:picMkLst>
        </pc:picChg>
        <pc:picChg chg="del">
          <ac:chgData name="Catherine MANGIN" userId="11a517fc-343e-453c-af4d-00ec539733ef" providerId="ADAL" clId="{180F4634-2421-4848-9D78-7650E250D544}" dt="2024-11-06T14:59:08.977" v="877" actId="478"/>
          <ac:picMkLst>
            <pc:docMk/>
            <pc:sldMk cId="1287874318" sldId="301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9:24.953" v="881"/>
          <ac:picMkLst>
            <pc:docMk/>
            <pc:sldMk cId="1287874318" sldId="301"/>
            <ac:picMk id="10" creationId="{C2A0A355-0576-6AA0-961B-F0A1F12E3941}"/>
          </ac:picMkLst>
        </pc:picChg>
        <pc:picChg chg="add mod">
          <ac:chgData name="Catherine MANGIN" userId="11a517fc-343e-453c-af4d-00ec539733ef" providerId="ADAL" clId="{180F4634-2421-4848-9D78-7650E250D544}" dt="2024-11-06T14:59:24.953" v="881"/>
          <ac:picMkLst>
            <pc:docMk/>
            <pc:sldMk cId="1287874318" sldId="301"/>
            <ac:picMk id="11" creationId="{CA7D2254-49A3-C1DF-5F82-13D4E45A48CA}"/>
          </ac:picMkLst>
        </pc:picChg>
      </pc:sldChg>
      <pc:sldChg chg="addSp delSp modSp mod ord">
        <pc:chgData name="Catherine MANGIN" userId="11a517fc-343e-453c-af4d-00ec539733ef" providerId="ADAL" clId="{180F4634-2421-4848-9D78-7650E250D544}" dt="2024-11-06T16:05:05.584" v="1529" actId="20577"/>
        <pc:sldMkLst>
          <pc:docMk/>
          <pc:sldMk cId="3169365484" sldId="302"/>
        </pc:sldMkLst>
        <pc:spChg chg="mod">
          <ac:chgData name="Catherine MANGIN" userId="11a517fc-343e-453c-af4d-00ec539733ef" providerId="ADAL" clId="{180F4634-2421-4848-9D78-7650E250D544}" dt="2024-11-06T16:05:05.584" v="1529" actId="20577"/>
          <ac:spMkLst>
            <pc:docMk/>
            <pc:sldMk cId="3169365484" sldId="302"/>
            <ac:spMk id="2" creationId="{8D2196AF-3FD7-0FB3-B9F0-D3B3491092D1}"/>
          </ac:spMkLst>
        </pc:spChg>
        <pc:spChg chg="mod">
          <ac:chgData name="Catherine MANGIN" userId="11a517fc-343e-453c-af4d-00ec539733ef" providerId="ADAL" clId="{180F4634-2421-4848-9D78-7650E250D544}" dt="2024-11-06T14:10:12.165" v="75" actId="1076"/>
          <ac:spMkLst>
            <pc:docMk/>
            <pc:sldMk cId="3169365484" sldId="302"/>
            <ac:spMk id="6" creationId="{D8DDE4C6-1EC7-24F1-8ABF-66B2D0A384E4}"/>
          </ac:spMkLst>
        </pc:spChg>
        <pc:spChg chg="add mod">
          <ac:chgData name="Catherine MANGIN" userId="11a517fc-343e-453c-af4d-00ec539733ef" providerId="ADAL" clId="{180F4634-2421-4848-9D78-7650E250D544}" dt="2024-11-06T14:03:28.040" v="29"/>
          <ac:spMkLst>
            <pc:docMk/>
            <pc:sldMk cId="3169365484" sldId="302"/>
            <ac:spMk id="8" creationId="{D803A6E7-C01B-C53D-8600-6643EF0B41DD}"/>
          </ac:spMkLst>
        </pc:spChg>
        <pc:picChg chg="del">
          <ac:chgData name="Catherine MANGIN" userId="11a517fc-343e-453c-af4d-00ec539733ef" providerId="ADAL" clId="{180F4634-2421-4848-9D78-7650E250D544}" dt="2024-11-06T15:07:22.984" v="1102" actId="478"/>
          <ac:picMkLst>
            <pc:docMk/>
            <pc:sldMk cId="3169365484" sldId="302"/>
            <ac:picMk id="3" creationId="{4D31FD94-E7D7-2DB8-F4EE-9F5A3816C9A6}"/>
          </ac:picMkLst>
        </pc:picChg>
        <pc:picChg chg="mod">
          <ac:chgData name="Catherine MANGIN" userId="11a517fc-343e-453c-af4d-00ec539733ef" providerId="ADAL" clId="{180F4634-2421-4848-9D78-7650E250D544}" dt="2024-11-06T14:03:27.319" v="28" actId="1076"/>
          <ac:picMkLst>
            <pc:docMk/>
            <pc:sldMk cId="3169365484" sldId="302"/>
            <ac:picMk id="4" creationId="{1B1CB3B1-24A4-E25B-7D83-761C4B0697AC}"/>
          </ac:picMkLst>
        </pc:picChg>
        <pc:picChg chg="del">
          <ac:chgData name="Catherine MANGIN" userId="11a517fc-343e-453c-af4d-00ec539733ef" providerId="ADAL" clId="{180F4634-2421-4848-9D78-7650E250D544}" dt="2024-11-06T15:07:23.761" v="1103" actId="478"/>
          <ac:picMkLst>
            <pc:docMk/>
            <pc:sldMk cId="3169365484" sldId="302"/>
            <ac:picMk id="5" creationId="{2F626373-3557-10F9-5A8F-B7442FD0A7A2}"/>
          </ac:picMkLst>
        </pc:picChg>
        <pc:picChg chg="mod">
          <ac:chgData name="Catherine MANGIN" userId="11a517fc-343e-453c-af4d-00ec539733ef" providerId="ADAL" clId="{180F4634-2421-4848-9D78-7650E250D544}" dt="2024-11-06T14:09:12.729" v="67" actId="1076"/>
          <ac:picMkLst>
            <pc:docMk/>
            <pc:sldMk cId="3169365484" sldId="302"/>
            <ac:picMk id="7" creationId="{354421F1-1402-5AAE-B624-A63FDC9A5E30}"/>
          </ac:picMkLst>
        </pc:picChg>
        <pc:picChg chg="add mod">
          <ac:chgData name="Catherine MANGIN" userId="11a517fc-343e-453c-af4d-00ec539733ef" providerId="ADAL" clId="{180F4634-2421-4848-9D78-7650E250D544}" dt="2024-11-06T15:07:32.181" v="1107"/>
          <ac:picMkLst>
            <pc:docMk/>
            <pc:sldMk cId="3169365484" sldId="302"/>
            <ac:picMk id="9" creationId="{5C97BB10-1A76-A4DE-68F8-D25D193AF8B2}"/>
          </ac:picMkLst>
        </pc:picChg>
        <pc:picChg chg="add mod">
          <ac:chgData name="Catherine MANGIN" userId="11a517fc-343e-453c-af4d-00ec539733ef" providerId="ADAL" clId="{180F4634-2421-4848-9D78-7650E250D544}" dt="2024-11-06T15:07:32.181" v="1107"/>
          <ac:picMkLst>
            <pc:docMk/>
            <pc:sldMk cId="3169365484" sldId="302"/>
            <ac:picMk id="10" creationId="{E1CCD0DA-C95F-D8B4-507E-CE559FB18C8E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4:33:59.048" v="398" actId="207"/>
        <pc:sldMkLst>
          <pc:docMk/>
          <pc:sldMk cId="3178136968" sldId="303"/>
        </pc:sldMkLst>
        <pc:spChg chg="mod">
          <ac:chgData name="Catherine MANGIN" userId="11a517fc-343e-453c-af4d-00ec539733ef" providerId="ADAL" clId="{180F4634-2421-4848-9D78-7650E250D544}" dt="2024-11-06T14:12:06.024" v="90" actId="1076"/>
          <ac:spMkLst>
            <pc:docMk/>
            <pc:sldMk cId="3178136968" sldId="303"/>
            <ac:spMk id="2" creationId="{8D2196AF-3FD7-0FB3-B9F0-D3B3491092D1}"/>
          </ac:spMkLst>
        </pc:spChg>
        <pc:spChg chg="mod">
          <ac:chgData name="Catherine MANGIN" userId="11a517fc-343e-453c-af4d-00ec539733ef" providerId="ADAL" clId="{180F4634-2421-4848-9D78-7650E250D544}" dt="2024-11-06T14:33:59.048" v="398" actId="207"/>
          <ac:spMkLst>
            <pc:docMk/>
            <pc:sldMk cId="3178136968" sldId="303"/>
            <ac:spMk id="6" creationId="{08DC7DA5-0DF9-F85A-33B4-EEC29E5AF630}"/>
          </ac:spMkLst>
        </pc:spChg>
        <pc:spChg chg="mod">
          <ac:chgData name="Catherine MANGIN" userId="11a517fc-343e-453c-af4d-00ec539733ef" providerId="ADAL" clId="{180F4634-2421-4848-9D78-7650E250D544}" dt="2024-11-06T14:33:56.157" v="397" actId="207"/>
          <ac:spMkLst>
            <pc:docMk/>
            <pc:sldMk cId="3178136968" sldId="303"/>
            <ac:spMk id="7" creationId="{BCAF50E8-A339-D823-99B0-8E2DAAEB6BDA}"/>
          </ac:spMkLst>
        </pc:spChg>
        <pc:spChg chg="add mod">
          <ac:chgData name="Catherine MANGIN" userId="11a517fc-343e-453c-af4d-00ec539733ef" providerId="ADAL" clId="{180F4634-2421-4848-9D78-7650E250D544}" dt="2024-11-06T14:09:19.196" v="69"/>
          <ac:spMkLst>
            <pc:docMk/>
            <pc:sldMk cId="3178136968" sldId="303"/>
            <ac:spMk id="8" creationId="{11B90B4C-4D87-AD6A-5CF8-31C071EA3139}"/>
          </ac:spMkLst>
        </pc:spChg>
        <pc:spChg chg="add ord">
          <ac:chgData name="Catherine MANGIN" userId="11a517fc-343e-453c-af4d-00ec539733ef" providerId="ADAL" clId="{180F4634-2421-4848-9D78-7650E250D544}" dt="2024-11-06T14:33:26.619" v="393" actId="167"/>
          <ac:spMkLst>
            <pc:docMk/>
            <pc:sldMk cId="3178136968" sldId="303"/>
            <ac:spMk id="10" creationId="{090E7345-5183-AE3B-A95D-442B1615B8DD}"/>
          </ac:spMkLst>
        </pc:spChg>
        <pc:picChg chg="mod">
          <ac:chgData name="Catherine MANGIN" userId="11a517fc-343e-453c-af4d-00ec539733ef" providerId="ADAL" clId="{180F4634-2421-4848-9D78-7650E250D544}" dt="2024-11-06T14:09:21.959" v="70" actId="1076"/>
          <ac:picMkLst>
            <pc:docMk/>
            <pc:sldMk cId="3178136968" sldId="303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4:11:52.612" v="84" actId="1076"/>
          <ac:picMkLst>
            <pc:docMk/>
            <pc:sldMk cId="3178136968" sldId="303"/>
            <ac:picMk id="9" creationId="{2C547F71-0536-4B51-6D8D-07CA5702EC72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36:22.396" v="546" actId="1076"/>
        <pc:sldMkLst>
          <pc:docMk/>
          <pc:sldMk cId="693381123" sldId="304"/>
        </pc:sldMkLst>
        <pc:spChg chg="mod">
          <ac:chgData name="Catherine MANGIN" userId="11a517fc-343e-453c-af4d-00ec539733ef" providerId="ADAL" clId="{180F4634-2421-4848-9D78-7650E250D544}" dt="2024-11-06T14:36:20.594" v="545" actId="1076"/>
          <ac:spMkLst>
            <pc:docMk/>
            <pc:sldMk cId="693381123" sldId="304"/>
            <ac:spMk id="2" creationId="{8D2196AF-3FD7-0FB3-B9F0-D3B3491092D1}"/>
          </ac:spMkLst>
        </pc:spChg>
        <pc:spChg chg="del">
          <ac:chgData name="Catherine MANGIN" userId="11a517fc-343e-453c-af4d-00ec539733ef" providerId="ADAL" clId="{180F4634-2421-4848-9D78-7650E250D544}" dt="2024-11-06T14:35:09.903" v="471" actId="478"/>
          <ac:spMkLst>
            <pc:docMk/>
            <pc:sldMk cId="693381123" sldId="304"/>
            <ac:spMk id="6" creationId="{08DC7DA5-0DF9-F85A-33B4-EEC29E5AF630}"/>
          </ac:spMkLst>
        </pc:spChg>
        <pc:spChg chg="del">
          <ac:chgData name="Catherine MANGIN" userId="11a517fc-343e-453c-af4d-00ec539733ef" providerId="ADAL" clId="{180F4634-2421-4848-9D78-7650E250D544}" dt="2024-11-06T14:35:40.002" v="505" actId="478"/>
          <ac:spMkLst>
            <pc:docMk/>
            <pc:sldMk cId="693381123" sldId="304"/>
            <ac:spMk id="7" creationId="{B017B319-B8EB-5E61-ED34-98D8F5D60A87}"/>
          </ac:spMkLst>
        </pc:spChg>
        <pc:spChg chg="mod">
          <ac:chgData name="Catherine MANGIN" userId="11a517fc-343e-453c-af4d-00ec539733ef" providerId="ADAL" clId="{180F4634-2421-4848-9D78-7650E250D544}" dt="2024-11-06T14:35:22.189" v="477" actId="403"/>
          <ac:spMkLst>
            <pc:docMk/>
            <pc:sldMk cId="693381123" sldId="304"/>
            <ac:spMk id="9" creationId="{54882040-84C8-5702-E37E-30887F4B7C3B}"/>
          </ac:spMkLst>
        </pc:spChg>
        <pc:spChg chg="del mod">
          <ac:chgData name="Catherine MANGIN" userId="11a517fc-343e-453c-af4d-00ec539733ef" providerId="ADAL" clId="{180F4634-2421-4848-9D78-7650E250D544}" dt="2024-11-06T14:36:03.690" v="514" actId="478"/>
          <ac:spMkLst>
            <pc:docMk/>
            <pc:sldMk cId="693381123" sldId="304"/>
            <ac:spMk id="10" creationId="{748EA6E2-A044-84DA-CC3D-9A37011C379A}"/>
          </ac:spMkLst>
        </pc:spChg>
        <pc:spChg chg="add mod">
          <ac:chgData name="Catherine MANGIN" userId="11a517fc-343e-453c-af4d-00ec539733ef" providerId="ADAL" clId="{180F4634-2421-4848-9D78-7650E250D544}" dt="2024-11-06T14:32:44.874" v="383"/>
          <ac:spMkLst>
            <pc:docMk/>
            <pc:sldMk cId="693381123" sldId="304"/>
            <ac:spMk id="13" creationId="{8A11E2E6-2B71-2E6C-5387-B59FDD70AF60}"/>
          </ac:spMkLst>
        </pc:spChg>
        <pc:spChg chg="add del mod">
          <ac:chgData name="Catherine MANGIN" userId="11a517fc-343e-453c-af4d-00ec539733ef" providerId="ADAL" clId="{180F4634-2421-4848-9D78-7650E250D544}" dt="2024-11-06T14:33:01.128" v="391" actId="478"/>
          <ac:spMkLst>
            <pc:docMk/>
            <pc:sldMk cId="693381123" sldId="304"/>
            <ac:spMk id="16" creationId="{F280E66E-05E4-AD18-3014-F4284B21897D}"/>
          </ac:spMkLst>
        </pc:spChg>
        <pc:spChg chg="add mod ord">
          <ac:chgData name="Catherine MANGIN" userId="11a517fc-343e-453c-af4d-00ec539733ef" providerId="ADAL" clId="{180F4634-2421-4848-9D78-7650E250D544}" dt="2024-11-06T14:35:19.011" v="475" actId="14100"/>
          <ac:spMkLst>
            <pc:docMk/>
            <pc:sldMk cId="693381123" sldId="304"/>
            <ac:spMk id="17" creationId="{BEDEF652-92D0-5673-6CB5-ADBCC834056E}"/>
          </ac:spMkLst>
        </pc:spChg>
        <pc:spChg chg="add mod">
          <ac:chgData name="Catherine MANGIN" userId="11a517fc-343e-453c-af4d-00ec539733ef" providerId="ADAL" clId="{180F4634-2421-4848-9D78-7650E250D544}" dt="2024-11-06T14:34:37.562" v="407" actId="1076"/>
          <ac:spMkLst>
            <pc:docMk/>
            <pc:sldMk cId="693381123" sldId="304"/>
            <ac:spMk id="18" creationId="{A3BAE9DB-7EB4-BAC4-019F-D72B514399B0}"/>
          </ac:spMkLst>
        </pc:spChg>
        <pc:picChg chg="del">
          <ac:chgData name="Catherine MANGIN" userId="11a517fc-343e-453c-af4d-00ec539733ef" providerId="ADAL" clId="{180F4634-2421-4848-9D78-7650E250D544}" dt="2024-11-06T14:32:49.988" v="384" actId="478"/>
          <ac:picMkLst>
            <pc:docMk/>
            <pc:sldMk cId="693381123" sldId="304"/>
            <ac:picMk id="3" creationId="{4D31FD94-E7D7-2DB8-F4EE-9F5A3816C9A6}"/>
          </ac:picMkLst>
        </pc:picChg>
        <pc:picChg chg="mod">
          <ac:chgData name="Catherine MANGIN" userId="11a517fc-343e-453c-af4d-00ec539733ef" providerId="ADAL" clId="{180F4634-2421-4848-9D78-7650E250D544}" dt="2024-11-06T14:32:43.686" v="382" actId="1076"/>
          <ac:picMkLst>
            <pc:docMk/>
            <pc:sldMk cId="693381123" sldId="304"/>
            <ac:picMk id="4" creationId="{1B1CB3B1-24A4-E25B-7D83-761C4B0697AC}"/>
          </ac:picMkLst>
        </pc:picChg>
        <pc:picChg chg="del">
          <ac:chgData name="Catherine MANGIN" userId="11a517fc-343e-453c-af4d-00ec539733ef" providerId="ADAL" clId="{180F4634-2421-4848-9D78-7650E250D544}" dt="2024-11-06T14:32:52.738" v="386" actId="478"/>
          <ac:picMkLst>
            <pc:docMk/>
            <pc:sldMk cId="693381123" sldId="304"/>
            <ac:picMk id="5" creationId="{2F626373-3557-10F9-5A8F-B7442FD0A7A2}"/>
          </ac:picMkLst>
        </pc:picChg>
        <pc:picChg chg="mod">
          <ac:chgData name="Catherine MANGIN" userId="11a517fc-343e-453c-af4d-00ec539733ef" providerId="ADAL" clId="{180F4634-2421-4848-9D78-7650E250D544}" dt="2024-11-06T14:36:22.396" v="546" actId="1076"/>
          <ac:picMkLst>
            <pc:docMk/>
            <pc:sldMk cId="693381123" sldId="304"/>
            <ac:picMk id="8" creationId="{2D0EBFCE-C0DE-1DB2-D9F0-75CE23FF283E}"/>
          </ac:picMkLst>
        </pc:picChg>
        <pc:picChg chg="add del mod">
          <ac:chgData name="Catherine MANGIN" userId="11a517fc-343e-453c-af4d-00ec539733ef" providerId="ADAL" clId="{180F4634-2421-4848-9D78-7650E250D544}" dt="2024-11-06T14:32:57.695" v="389" actId="478"/>
          <ac:picMkLst>
            <pc:docMk/>
            <pc:sldMk cId="693381123" sldId="304"/>
            <ac:picMk id="11" creationId="{B6F7EF42-F74D-BC8A-567F-8FE211E4C012}"/>
          </ac:picMkLst>
        </pc:picChg>
        <pc:picChg chg="add del mod">
          <ac:chgData name="Catherine MANGIN" userId="11a517fc-343e-453c-af4d-00ec539733ef" providerId="ADAL" clId="{180F4634-2421-4848-9D78-7650E250D544}" dt="2024-11-06T14:32:56.658" v="388" actId="478"/>
          <ac:picMkLst>
            <pc:docMk/>
            <pc:sldMk cId="693381123" sldId="304"/>
            <ac:picMk id="12" creationId="{F29B4A6B-2B0D-5F35-1730-D34EA5970283}"/>
          </ac:picMkLst>
        </pc:picChg>
        <pc:picChg chg="add mod">
          <ac:chgData name="Catherine MANGIN" userId="11a517fc-343e-453c-af4d-00ec539733ef" providerId="ADAL" clId="{180F4634-2421-4848-9D78-7650E250D544}" dt="2024-11-06T14:32:58.603" v="390"/>
          <ac:picMkLst>
            <pc:docMk/>
            <pc:sldMk cId="693381123" sldId="304"/>
            <ac:picMk id="14" creationId="{C672393C-ED42-0203-6292-DE749AC9F16A}"/>
          </ac:picMkLst>
        </pc:picChg>
        <pc:picChg chg="add mod">
          <ac:chgData name="Catherine MANGIN" userId="11a517fc-343e-453c-af4d-00ec539733ef" providerId="ADAL" clId="{180F4634-2421-4848-9D78-7650E250D544}" dt="2024-11-06T14:32:58.603" v="390"/>
          <ac:picMkLst>
            <pc:docMk/>
            <pc:sldMk cId="693381123" sldId="304"/>
            <ac:picMk id="15" creationId="{B1CE9DF7-966E-CF0A-C9B8-1CA077F848A6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0:03.339" v="897" actId="1076"/>
        <pc:sldMkLst>
          <pc:docMk/>
          <pc:sldMk cId="3968156862" sldId="305"/>
        </pc:sldMkLst>
        <pc:spChg chg="mod">
          <ac:chgData name="Catherine MANGIN" userId="11a517fc-343e-453c-af4d-00ec539733ef" providerId="ADAL" clId="{180F4634-2421-4848-9D78-7650E250D544}" dt="2024-11-06T15:00:03.339" v="897" actId="1076"/>
          <ac:spMkLst>
            <pc:docMk/>
            <pc:sldMk cId="3968156862" sldId="305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5:00:00.400" v="896"/>
          <ac:spMkLst>
            <pc:docMk/>
            <pc:sldMk cId="3968156862" sldId="305"/>
            <ac:spMk id="6" creationId="{8D22E1F8-32E1-F22B-1241-D4F4FC0464F1}"/>
          </ac:spMkLst>
        </pc:spChg>
        <pc:spChg chg="add mod">
          <ac:chgData name="Catherine MANGIN" userId="11a517fc-343e-453c-af4d-00ec539733ef" providerId="ADAL" clId="{180F4634-2421-4848-9D78-7650E250D544}" dt="2024-11-06T15:00:00.400" v="896"/>
          <ac:spMkLst>
            <pc:docMk/>
            <pc:sldMk cId="3968156862" sldId="305"/>
            <ac:spMk id="8" creationId="{9784D3AA-A98A-DCAE-A611-0015774C0AD9}"/>
          </ac:spMkLst>
        </pc:spChg>
        <pc:spChg chg="add mod">
          <ac:chgData name="Catherine MANGIN" userId="11a517fc-343e-453c-af4d-00ec539733ef" providerId="ADAL" clId="{180F4634-2421-4848-9D78-7650E250D544}" dt="2024-11-06T15:00:00.400" v="896"/>
          <ac:spMkLst>
            <pc:docMk/>
            <pc:sldMk cId="3968156862" sldId="305"/>
            <ac:spMk id="9" creationId="{6AB530EE-C399-302E-FD6C-8E0119DEA24F}"/>
          </ac:spMkLst>
        </pc:spChg>
        <pc:picChg chg="del">
          <ac:chgData name="Catherine MANGIN" userId="11a517fc-343e-453c-af4d-00ec539733ef" providerId="ADAL" clId="{180F4634-2421-4848-9D78-7650E250D544}" dt="2024-11-06T14:59:59.572" v="895" actId="478"/>
          <ac:picMkLst>
            <pc:docMk/>
            <pc:sldMk cId="3968156862" sldId="305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0:00.400" v="896"/>
          <ac:picMkLst>
            <pc:docMk/>
            <pc:sldMk cId="3968156862" sldId="305"/>
            <ac:picMk id="4" creationId="{16020C36-71C2-7ABA-A891-05D96A9A9808}"/>
          </ac:picMkLst>
        </pc:picChg>
        <pc:picChg chg="add mod">
          <ac:chgData name="Catherine MANGIN" userId="11a517fc-343e-453c-af4d-00ec539733ef" providerId="ADAL" clId="{180F4634-2421-4848-9D78-7650E250D544}" dt="2024-11-06T15:00:00.400" v="896"/>
          <ac:picMkLst>
            <pc:docMk/>
            <pc:sldMk cId="3968156862" sldId="305"/>
            <ac:picMk id="5" creationId="{22742727-A045-9515-56BF-0766359614D6}"/>
          </ac:picMkLst>
        </pc:picChg>
        <pc:picChg chg="del">
          <ac:chgData name="Catherine MANGIN" userId="11a517fc-343e-453c-af4d-00ec539733ef" providerId="ADAL" clId="{180F4634-2421-4848-9D78-7650E250D544}" dt="2024-11-06T14:59:52.081" v="891" actId="478"/>
          <ac:picMkLst>
            <pc:docMk/>
            <pc:sldMk cId="3968156862" sldId="305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0:00.400" v="896"/>
          <ac:picMkLst>
            <pc:docMk/>
            <pc:sldMk cId="3968156862" sldId="305"/>
            <ac:picMk id="10" creationId="{4499FFE3-3DFC-C70C-47A6-99E4D7BE23B7}"/>
          </ac:picMkLst>
        </pc:picChg>
        <pc:picChg chg="add mod">
          <ac:chgData name="Catherine MANGIN" userId="11a517fc-343e-453c-af4d-00ec539733ef" providerId="ADAL" clId="{180F4634-2421-4848-9D78-7650E250D544}" dt="2024-11-06T15:00:00.400" v="896"/>
          <ac:picMkLst>
            <pc:docMk/>
            <pc:sldMk cId="3968156862" sldId="305"/>
            <ac:picMk id="11" creationId="{A59B2A5C-3DE4-83C2-A9EA-DD38FE89F079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2:47.922" v="958" actId="1076"/>
        <pc:sldMkLst>
          <pc:docMk/>
          <pc:sldMk cId="3663312862" sldId="306"/>
        </pc:sldMkLst>
        <pc:spChg chg="mod">
          <ac:chgData name="Catherine MANGIN" userId="11a517fc-343e-453c-af4d-00ec539733ef" providerId="ADAL" clId="{180F4634-2421-4848-9D78-7650E250D544}" dt="2024-11-06T15:02:47.922" v="958" actId="1076"/>
          <ac:spMkLst>
            <pc:docMk/>
            <pc:sldMk cId="3663312862" sldId="306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2:29.098" v="950"/>
          <ac:spMkLst>
            <pc:docMk/>
            <pc:sldMk cId="3663312862" sldId="306"/>
            <ac:spMk id="5" creationId="{5A1F4A11-7681-F6E6-81FF-584A4BA64CDA}"/>
          </ac:spMkLst>
        </pc:spChg>
        <pc:spChg chg="mod">
          <ac:chgData name="Catherine MANGIN" userId="11a517fc-343e-453c-af4d-00ec539733ef" providerId="ADAL" clId="{180F4634-2421-4848-9D78-7650E250D544}" dt="2024-11-06T15:02:45.596" v="957" actId="14100"/>
          <ac:spMkLst>
            <pc:docMk/>
            <pc:sldMk cId="3663312862" sldId="306"/>
            <ac:spMk id="9" creationId="{0A482BB3-371C-6F46-AEB1-F35459075E9F}"/>
          </ac:spMkLst>
        </pc:spChg>
        <pc:picChg chg="add mod">
          <ac:chgData name="Catherine MANGIN" userId="11a517fc-343e-453c-af4d-00ec539733ef" providerId="ADAL" clId="{180F4634-2421-4848-9D78-7650E250D544}" dt="2024-11-06T15:02:29.098" v="950"/>
          <ac:picMkLst>
            <pc:docMk/>
            <pc:sldMk cId="3663312862" sldId="306"/>
            <ac:picMk id="3" creationId="{BFA95F97-DCF5-573A-1FF5-0E38F2A664FC}"/>
          </ac:picMkLst>
        </pc:picChg>
        <pc:picChg chg="add mod">
          <ac:chgData name="Catherine MANGIN" userId="11a517fc-343e-453c-af4d-00ec539733ef" providerId="ADAL" clId="{180F4634-2421-4848-9D78-7650E250D544}" dt="2024-11-06T15:02:29.098" v="950"/>
          <ac:picMkLst>
            <pc:docMk/>
            <pc:sldMk cId="3663312862" sldId="306"/>
            <ac:picMk id="6" creationId="{4C4DB72A-D793-C31B-B342-0FC8292BAD7D}"/>
          </ac:picMkLst>
        </pc:picChg>
        <pc:picChg chg="del">
          <ac:chgData name="Catherine MANGIN" userId="11a517fc-343e-453c-af4d-00ec539733ef" providerId="ADAL" clId="{180F4634-2421-4848-9D78-7650E250D544}" dt="2024-11-06T15:02:20.758" v="946" actId="478"/>
          <ac:picMkLst>
            <pc:docMk/>
            <pc:sldMk cId="3663312862" sldId="306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2:29.098" v="950"/>
          <ac:picMkLst>
            <pc:docMk/>
            <pc:sldMk cId="3663312862" sldId="306"/>
            <ac:picMk id="8" creationId="{86B21057-847C-9AFB-95F9-7649E5BD747F}"/>
          </ac:picMkLst>
        </pc:picChg>
        <pc:picChg chg="add mod">
          <ac:chgData name="Catherine MANGIN" userId="11a517fc-343e-453c-af4d-00ec539733ef" providerId="ADAL" clId="{180F4634-2421-4848-9D78-7650E250D544}" dt="2024-11-06T15:02:29.098" v="950"/>
          <ac:picMkLst>
            <pc:docMk/>
            <pc:sldMk cId="3663312862" sldId="306"/>
            <ac:picMk id="10" creationId="{7BC64C24-EF08-E757-561C-71A89BF7DD07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0:19.785" v="903" actId="1076"/>
        <pc:sldMkLst>
          <pc:docMk/>
          <pc:sldMk cId="272512509" sldId="307"/>
        </pc:sldMkLst>
        <pc:spChg chg="mod">
          <ac:chgData name="Catherine MANGIN" userId="11a517fc-343e-453c-af4d-00ec539733ef" providerId="ADAL" clId="{180F4634-2421-4848-9D78-7650E250D544}" dt="2024-11-06T15:00:19.785" v="903" actId="1076"/>
          <ac:spMkLst>
            <pc:docMk/>
            <pc:sldMk cId="272512509" sldId="307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5:00:15.950" v="902"/>
          <ac:spMkLst>
            <pc:docMk/>
            <pc:sldMk cId="272512509" sldId="307"/>
            <ac:spMk id="6" creationId="{A8598600-8893-EFF5-432D-C966304B42C4}"/>
          </ac:spMkLst>
        </pc:spChg>
        <pc:spChg chg="add mod">
          <ac:chgData name="Catherine MANGIN" userId="11a517fc-343e-453c-af4d-00ec539733ef" providerId="ADAL" clId="{180F4634-2421-4848-9D78-7650E250D544}" dt="2024-11-06T15:00:15.950" v="902"/>
          <ac:spMkLst>
            <pc:docMk/>
            <pc:sldMk cId="272512509" sldId="307"/>
            <ac:spMk id="8" creationId="{B6C25819-D9BD-16BF-C7FB-1149F88B4C26}"/>
          </ac:spMkLst>
        </pc:spChg>
        <pc:spChg chg="add mod">
          <ac:chgData name="Catherine MANGIN" userId="11a517fc-343e-453c-af4d-00ec539733ef" providerId="ADAL" clId="{180F4634-2421-4848-9D78-7650E250D544}" dt="2024-11-06T15:00:15.950" v="902"/>
          <ac:spMkLst>
            <pc:docMk/>
            <pc:sldMk cId="272512509" sldId="307"/>
            <ac:spMk id="9" creationId="{08C14412-A4C1-C3F1-1167-24C581621D12}"/>
          </ac:spMkLst>
        </pc:spChg>
        <pc:picChg chg="del">
          <ac:chgData name="Catherine MANGIN" userId="11a517fc-343e-453c-af4d-00ec539733ef" providerId="ADAL" clId="{180F4634-2421-4848-9D78-7650E250D544}" dt="2024-11-06T15:00:14.821" v="901" actId="478"/>
          <ac:picMkLst>
            <pc:docMk/>
            <pc:sldMk cId="272512509" sldId="307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0:15.950" v="902"/>
          <ac:picMkLst>
            <pc:docMk/>
            <pc:sldMk cId="272512509" sldId="307"/>
            <ac:picMk id="4" creationId="{66323852-4449-5977-504E-73D87D937C61}"/>
          </ac:picMkLst>
        </pc:picChg>
        <pc:picChg chg="add mod">
          <ac:chgData name="Catherine MANGIN" userId="11a517fc-343e-453c-af4d-00ec539733ef" providerId="ADAL" clId="{180F4634-2421-4848-9D78-7650E250D544}" dt="2024-11-06T15:00:15.950" v="902"/>
          <ac:picMkLst>
            <pc:docMk/>
            <pc:sldMk cId="272512509" sldId="307"/>
            <ac:picMk id="5" creationId="{7D81D7F2-E69A-B05F-657C-B1F9C5AE7E02}"/>
          </ac:picMkLst>
        </pc:picChg>
        <pc:picChg chg="del">
          <ac:chgData name="Catherine MANGIN" userId="11a517fc-343e-453c-af4d-00ec539733ef" providerId="ADAL" clId="{180F4634-2421-4848-9D78-7650E250D544}" dt="2024-11-06T15:00:07.131" v="898" actId="478"/>
          <ac:picMkLst>
            <pc:docMk/>
            <pc:sldMk cId="272512509" sldId="307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0:15.950" v="902"/>
          <ac:picMkLst>
            <pc:docMk/>
            <pc:sldMk cId="272512509" sldId="307"/>
            <ac:picMk id="10" creationId="{A5D4FBB1-76F4-2B77-D431-9137102BC653}"/>
          </ac:picMkLst>
        </pc:picChg>
        <pc:picChg chg="add mod">
          <ac:chgData name="Catherine MANGIN" userId="11a517fc-343e-453c-af4d-00ec539733ef" providerId="ADAL" clId="{180F4634-2421-4848-9D78-7650E250D544}" dt="2024-11-06T15:00:15.950" v="902"/>
          <ac:picMkLst>
            <pc:docMk/>
            <pc:sldMk cId="272512509" sldId="307"/>
            <ac:picMk id="11" creationId="{4A239D4F-3F20-4CE0-AAF7-72714AC3ABE8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3:13.497" v="967" actId="404"/>
        <pc:sldMkLst>
          <pc:docMk/>
          <pc:sldMk cId="1867910413" sldId="308"/>
        </pc:sldMkLst>
        <pc:spChg chg="mod">
          <ac:chgData name="Catherine MANGIN" userId="11a517fc-343e-453c-af4d-00ec539733ef" providerId="ADAL" clId="{180F4634-2421-4848-9D78-7650E250D544}" dt="2024-11-06T15:03:02.960" v="964" actId="20577"/>
          <ac:spMkLst>
            <pc:docMk/>
            <pc:sldMk cId="1867910413" sldId="308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2:53.208" v="962"/>
          <ac:spMkLst>
            <pc:docMk/>
            <pc:sldMk cId="1867910413" sldId="308"/>
            <ac:spMk id="5" creationId="{303CD8D9-6668-DF7A-7043-C34D8557C90C}"/>
          </ac:spMkLst>
        </pc:spChg>
        <pc:spChg chg="mod">
          <ac:chgData name="Catherine MANGIN" userId="11a517fc-343e-453c-af4d-00ec539733ef" providerId="ADAL" clId="{180F4634-2421-4848-9D78-7650E250D544}" dt="2024-11-06T15:03:13.497" v="967" actId="404"/>
          <ac:spMkLst>
            <pc:docMk/>
            <pc:sldMk cId="1867910413" sldId="308"/>
            <ac:spMk id="6" creationId="{0A482BB3-371C-6F46-AEB1-F35459075E9F}"/>
          </ac:spMkLst>
        </pc:spChg>
        <pc:picChg chg="add mod">
          <ac:chgData name="Catherine MANGIN" userId="11a517fc-343e-453c-af4d-00ec539733ef" providerId="ADAL" clId="{180F4634-2421-4848-9D78-7650E250D544}" dt="2024-11-06T15:02:53.208" v="962"/>
          <ac:picMkLst>
            <pc:docMk/>
            <pc:sldMk cId="1867910413" sldId="308"/>
            <ac:picMk id="3" creationId="{D36236C3-B36E-AA9E-F5B2-4BE5AE121A66}"/>
          </ac:picMkLst>
        </pc:picChg>
        <pc:picChg chg="del mod">
          <ac:chgData name="Catherine MANGIN" userId="11a517fc-343e-453c-af4d-00ec539733ef" providerId="ADAL" clId="{180F4634-2421-4848-9D78-7650E250D544}" dt="2024-11-06T15:02:50.537" v="960" actId="478"/>
          <ac:picMkLst>
            <pc:docMk/>
            <pc:sldMk cId="1867910413" sldId="308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2:53.208" v="962"/>
          <ac:picMkLst>
            <pc:docMk/>
            <pc:sldMk cId="1867910413" sldId="308"/>
            <ac:picMk id="8" creationId="{26CF0E3D-6160-C2A3-4F77-EA45CC8ED011}"/>
          </ac:picMkLst>
        </pc:picChg>
        <pc:picChg chg="add mod">
          <ac:chgData name="Catherine MANGIN" userId="11a517fc-343e-453c-af4d-00ec539733ef" providerId="ADAL" clId="{180F4634-2421-4848-9D78-7650E250D544}" dt="2024-11-06T15:02:53.208" v="962"/>
          <ac:picMkLst>
            <pc:docMk/>
            <pc:sldMk cId="1867910413" sldId="308"/>
            <ac:picMk id="9" creationId="{FCB9A85B-82A4-0307-E5ED-17A4D9142F4B}"/>
          </ac:picMkLst>
        </pc:picChg>
        <pc:picChg chg="add mod">
          <ac:chgData name="Catherine MANGIN" userId="11a517fc-343e-453c-af4d-00ec539733ef" providerId="ADAL" clId="{180F4634-2421-4848-9D78-7650E250D544}" dt="2024-11-06T15:02:53.208" v="962"/>
          <ac:picMkLst>
            <pc:docMk/>
            <pc:sldMk cId="1867910413" sldId="308"/>
            <ac:picMk id="10" creationId="{55B83A37-1EA7-4864-70ED-AE0DAC486576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0:30.233" v="908"/>
        <pc:sldMkLst>
          <pc:docMk/>
          <pc:sldMk cId="1786729221" sldId="309"/>
        </pc:sldMkLst>
        <pc:spChg chg="mod">
          <ac:chgData name="Catherine MANGIN" userId="11a517fc-343e-453c-af4d-00ec539733ef" providerId="ADAL" clId="{180F4634-2421-4848-9D78-7650E250D544}" dt="2024-11-06T15:00:28.700" v="906" actId="1076"/>
          <ac:spMkLst>
            <pc:docMk/>
            <pc:sldMk cId="1786729221" sldId="309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5:00:30.233" v="908"/>
          <ac:spMkLst>
            <pc:docMk/>
            <pc:sldMk cId="1786729221" sldId="309"/>
            <ac:spMk id="6" creationId="{7DFF1914-131E-339C-23BB-4A22C523A528}"/>
          </ac:spMkLst>
        </pc:spChg>
        <pc:spChg chg="add mod">
          <ac:chgData name="Catherine MANGIN" userId="11a517fc-343e-453c-af4d-00ec539733ef" providerId="ADAL" clId="{180F4634-2421-4848-9D78-7650E250D544}" dt="2024-11-06T15:00:30.233" v="908"/>
          <ac:spMkLst>
            <pc:docMk/>
            <pc:sldMk cId="1786729221" sldId="309"/>
            <ac:spMk id="8" creationId="{C76ED471-6C48-5131-014D-C42E47438F39}"/>
          </ac:spMkLst>
        </pc:spChg>
        <pc:spChg chg="add mod">
          <ac:chgData name="Catherine MANGIN" userId="11a517fc-343e-453c-af4d-00ec539733ef" providerId="ADAL" clId="{180F4634-2421-4848-9D78-7650E250D544}" dt="2024-11-06T15:00:30.233" v="908"/>
          <ac:spMkLst>
            <pc:docMk/>
            <pc:sldMk cId="1786729221" sldId="309"/>
            <ac:spMk id="9" creationId="{FDAA04F9-B58B-C6EA-C9D4-2CD3805391F0}"/>
          </ac:spMkLst>
        </pc:spChg>
        <pc:picChg chg="del">
          <ac:chgData name="Catherine MANGIN" userId="11a517fc-343e-453c-af4d-00ec539733ef" providerId="ADAL" clId="{180F4634-2421-4848-9D78-7650E250D544}" dt="2024-11-06T15:00:29.889" v="907" actId="478"/>
          <ac:picMkLst>
            <pc:docMk/>
            <pc:sldMk cId="1786729221" sldId="309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0:30.233" v="908"/>
          <ac:picMkLst>
            <pc:docMk/>
            <pc:sldMk cId="1786729221" sldId="309"/>
            <ac:picMk id="4" creationId="{678D63BF-627A-D8C4-9925-754BF76956CD}"/>
          </ac:picMkLst>
        </pc:picChg>
        <pc:picChg chg="add mod">
          <ac:chgData name="Catherine MANGIN" userId="11a517fc-343e-453c-af4d-00ec539733ef" providerId="ADAL" clId="{180F4634-2421-4848-9D78-7650E250D544}" dt="2024-11-06T15:00:30.233" v="908"/>
          <ac:picMkLst>
            <pc:docMk/>
            <pc:sldMk cId="1786729221" sldId="309"/>
            <ac:picMk id="5" creationId="{EE637F2E-0760-1199-113A-3E5BAF19DAD3}"/>
          </ac:picMkLst>
        </pc:picChg>
        <pc:picChg chg="del">
          <ac:chgData name="Catherine MANGIN" userId="11a517fc-343e-453c-af4d-00ec539733ef" providerId="ADAL" clId="{180F4634-2421-4848-9D78-7650E250D544}" dt="2024-11-06T15:00:22.769" v="904" actId="478"/>
          <ac:picMkLst>
            <pc:docMk/>
            <pc:sldMk cId="1786729221" sldId="309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0:30.233" v="908"/>
          <ac:picMkLst>
            <pc:docMk/>
            <pc:sldMk cId="1786729221" sldId="309"/>
            <ac:picMk id="10" creationId="{809EF282-F06D-6EAA-B63A-134BAE25E58B}"/>
          </ac:picMkLst>
        </pc:picChg>
        <pc:picChg chg="add mod">
          <ac:chgData name="Catherine MANGIN" userId="11a517fc-343e-453c-af4d-00ec539733ef" providerId="ADAL" clId="{180F4634-2421-4848-9D78-7650E250D544}" dt="2024-11-06T15:00:30.233" v="908"/>
          <ac:picMkLst>
            <pc:docMk/>
            <pc:sldMk cId="1786729221" sldId="309"/>
            <ac:picMk id="11" creationId="{5F6461DC-B740-F711-1A03-C251A811686A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3:31.323" v="972" actId="2711"/>
        <pc:sldMkLst>
          <pc:docMk/>
          <pc:sldMk cId="1495304011" sldId="310"/>
        </pc:sldMkLst>
        <pc:spChg chg="mod">
          <ac:chgData name="Catherine MANGIN" userId="11a517fc-343e-453c-af4d-00ec539733ef" providerId="ADAL" clId="{180F4634-2421-4848-9D78-7650E250D544}" dt="2024-11-06T15:03:31.323" v="972" actId="2711"/>
          <ac:spMkLst>
            <pc:docMk/>
            <pc:sldMk cId="1495304011" sldId="310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3:23.622" v="971"/>
          <ac:spMkLst>
            <pc:docMk/>
            <pc:sldMk cId="1495304011" sldId="310"/>
            <ac:spMk id="5" creationId="{34F90B00-FCCA-6AA0-FD26-EE03C727454D}"/>
          </ac:spMkLst>
        </pc:spChg>
        <pc:spChg chg="mod">
          <ac:chgData name="Catherine MANGIN" userId="11a517fc-343e-453c-af4d-00ec539733ef" providerId="ADAL" clId="{180F4634-2421-4848-9D78-7650E250D544}" dt="2024-11-06T15:03:22.800" v="970" actId="14100"/>
          <ac:spMkLst>
            <pc:docMk/>
            <pc:sldMk cId="1495304011" sldId="310"/>
            <ac:spMk id="8" creationId="{0A482BB3-371C-6F46-AEB1-F35459075E9F}"/>
          </ac:spMkLst>
        </pc:spChg>
        <pc:picChg chg="add mod">
          <ac:chgData name="Catherine MANGIN" userId="11a517fc-343e-453c-af4d-00ec539733ef" providerId="ADAL" clId="{180F4634-2421-4848-9D78-7650E250D544}" dt="2024-11-06T15:03:23.622" v="971"/>
          <ac:picMkLst>
            <pc:docMk/>
            <pc:sldMk cId="1495304011" sldId="310"/>
            <ac:picMk id="3" creationId="{66CDFB5E-9CC5-61B9-125B-DBE3808DB443}"/>
          </ac:picMkLst>
        </pc:picChg>
        <pc:picChg chg="add mod">
          <ac:chgData name="Catherine MANGIN" userId="11a517fc-343e-453c-af4d-00ec539733ef" providerId="ADAL" clId="{180F4634-2421-4848-9D78-7650E250D544}" dt="2024-11-06T15:03:23.622" v="971"/>
          <ac:picMkLst>
            <pc:docMk/>
            <pc:sldMk cId="1495304011" sldId="310"/>
            <ac:picMk id="6" creationId="{6C6012F8-8087-0E9A-02EB-D1AF275FD388}"/>
          </ac:picMkLst>
        </pc:picChg>
        <pc:picChg chg="del">
          <ac:chgData name="Catherine MANGIN" userId="11a517fc-343e-453c-af4d-00ec539733ef" providerId="ADAL" clId="{180F4634-2421-4848-9D78-7650E250D544}" dt="2024-11-06T15:03:17.876" v="968" actId="478"/>
          <ac:picMkLst>
            <pc:docMk/>
            <pc:sldMk cId="1495304011" sldId="310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3:23.622" v="971"/>
          <ac:picMkLst>
            <pc:docMk/>
            <pc:sldMk cId="1495304011" sldId="310"/>
            <ac:picMk id="9" creationId="{CC3CC8AF-1CBE-0D71-1A65-6530E6481ACE}"/>
          </ac:picMkLst>
        </pc:picChg>
        <pc:picChg chg="add mod">
          <ac:chgData name="Catherine MANGIN" userId="11a517fc-343e-453c-af4d-00ec539733ef" providerId="ADAL" clId="{180F4634-2421-4848-9D78-7650E250D544}" dt="2024-11-06T15:03:23.622" v="971"/>
          <ac:picMkLst>
            <pc:docMk/>
            <pc:sldMk cId="1495304011" sldId="310"/>
            <ac:picMk id="10" creationId="{94B2EE27-8A41-D153-FFB7-7CC394DE36A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1:07.919" v="922" actId="1076"/>
        <pc:sldMkLst>
          <pc:docMk/>
          <pc:sldMk cId="1746783045" sldId="311"/>
        </pc:sldMkLst>
        <pc:spChg chg="mod">
          <ac:chgData name="Catherine MANGIN" userId="11a517fc-343e-453c-af4d-00ec539733ef" providerId="ADAL" clId="{180F4634-2421-4848-9D78-7650E250D544}" dt="2024-11-06T15:01:07.919" v="922" actId="1076"/>
          <ac:spMkLst>
            <pc:docMk/>
            <pc:sldMk cId="1746783045" sldId="311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5:01:02.929" v="921"/>
          <ac:spMkLst>
            <pc:docMk/>
            <pc:sldMk cId="1746783045" sldId="311"/>
            <ac:spMk id="6" creationId="{9F73A1AA-451A-BD6B-9529-E8E935A4140B}"/>
          </ac:spMkLst>
        </pc:spChg>
        <pc:spChg chg="add mod">
          <ac:chgData name="Catherine MANGIN" userId="11a517fc-343e-453c-af4d-00ec539733ef" providerId="ADAL" clId="{180F4634-2421-4848-9D78-7650E250D544}" dt="2024-11-06T15:01:02.929" v="921"/>
          <ac:spMkLst>
            <pc:docMk/>
            <pc:sldMk cId="1746783045" sldId="311"/>
            <ac:spMk id="8" creationId="{83A8D6F9-2300-F3F5-F5F9-2104E11537B9}"/>
          </ac:spMkLst>
        </pc:spChg>
        <pc:spChg chg="add mod">
          <ac:chgData name="Catherine MANGIN" userId="11a517fc-343e-453c-af4d-00ec539733ef" providerId="ADAL" clId="{180F4634-2421-4848-9D78-7650E250D544}" dt="2024-11-06T15:01:02.929" v="921"/>
          <ac:spMkLst>
            <pc:docMk/>
            <pc:sldMk cId="1746783045" sldId="311"/>
            <ac:spMk id="9" creationId="{94EE3F25-1B0C-B31B-249B-02955407A7E0}"/>
          </ac:spMkLst>
        </pc:spChg>
        <pc:picChg chg="del">
          <ac:chgData name="Catherine MANGIN" userId="11a517fc-343e-453c-af4d-00ec539733ef" providerId="ADAL" clId="{180F4634-2421-4848-9D78-7650E250D544}" dt="2024-11-06T15:01:02.005" v="920" actId="478"/>
          <ac:picMkLst>
            <pc:docMk/>
            <pc:sldMk cId="1746783045" sldId="311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1:02.929" v="921"/>
          <ac:picMkLst>
            <pc:docMk/>
            <pc:sldMk cId="1746783045" sldId="311"/>
            <ac:picMk id="4" creationId="{DE781FCF-3AC7-01DA-BBA4-94243E909F1E}"/>
          </ac:picMkLst>
        </pc:picChg>
        <pc:picChg chg="add mod">
          <ac:chgData name="Catherine MANGIN" userId="11a517fc-343e-453c-af4d-00ec539733ef" providerId="ADAL" clId="{180F4634-2421-4848-9D78-7650E250D544}" dt="2024-11-06T15:01:02.929" v="921"/>
          <ac:picMkLst>
            <pc:docMk/>
            <pc:sldMk cId="1746783045" sldId="311"/>
            <ac:picMk id="5" creationId="{28633D84-3E16-84F2-E936-B0A6C8208CAE}"/>
          </ac:picMkLst>
        </pc:picChg>
        <pc:picChg chg="del">
          <ac:chgData name="Catherine MANGIN" userId="11a517fc-343e-453c-af4d-00ec539733ef" providerId="ADAL" clId="{180F4634-2421-4848-9D78-7650E250D544}" dt="2024-11-06T15:00:47.959" v="915" actId="478"/>
          <ac:picMkLst>
            <pc:docMk/>
            <pc:sldMk cId="1746783045" sldId="311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1:02.929" v="921"/>
          <ac:picMkLst>
            <pc:docMk/>
            <pc:sldMk cId="1746783045" sldId="311"/>
            <ac:picMk id="10" creationId="{333EE749-6659-7A6E-A282-CA19CC496142}"/>
          </ac:picMkLst>
        </pc:picChg>
        <pc:picChg chg="add mod">
          <ac:chgData name="Catherine MANGIN" userId="11a517fc-343e-453c-af4d-00ec539733ef" providerId="ADAL" clId="{180F4634-2421-4848-9D78-7650E250D544}" dt="2024-11-06T15:01:02.929" v="921"/>
          <ac:picMkLst>
            <pc:docMk/>
            <pc:sldMk cId="1746783045" sldId="311"/>
            <ac:picMk id="11" creationId="{6F5CB003-70AE-0AE9-1720-61D8EE71080B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4:05.786" v="986" actId="20577"/>
        <pc:sldMkLst>
          <pc:docMk/>
          <pc:sldMk cId="678450954" sldId="312"/>
        </pc:sldMkLst>
        <pc:spChg chg="mod">
          <ac:chgData name="Catherine MANGIN" userId="11a517fc-343e-453c-af4d-00ec539733ef" providerId="ADAL" clId="{180F4634-2421-4848-9D78-7650E250D544}" dt="2024-11-06T15:04:03.703" v="985" actId="1076"/>
          <ac:spMkLst>
            <pc:docMk/>
            <pc:sldMk cId="678450954" sldId="312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3:58.416" v="983"/>
          <ac:spMkLst>
            <pc:docMk/>
            <pc:sldMk cId="678450954" sldId="312"/>
            <ac:spMk id="5" creationId="{2FCC502F-C089-6DD7-FE51-543F55D85862}"/>
          </ac:spMkLst>
        </pc:spChg>
        <pc:spChg chg="mod">
          <ac:chgData name="Catherine MANGIN" userId="11a517fc-343e-453c-af4d-00ec539733ef" providerId="ADAL" clId="{180F4634-2421-4848-9D78-7650E250D544}" dt="2024-11-06T15:04:05.786" v="986" actId="20577"/>
          <ac:spMkLst>
            <pc:docMk/>
            <pc:sldMk cId="678450954" sldId="312"/>
            <ac:spMk id="9" creationId="{0A482BB3-371C-6F46-AEB1-F35459075E9F}"/>
          </ac:spMkLst>
        </pc:spChg>
        <pc:picChg chg="add mod">
          <ac:chgData name="Catherine MANGIN" userId="11a517fc-343e-453c-af4d-00ec539733ef" providerId="ADAL" clId="{180F4634-2421-4848-9D78-7650E250D544}" dt="2024-11-06T15:03:58.416" v="983"/>
          <ac:picMkLst>
            <pc:docMk/>
            <pc:sldMk cId="678450954" sldId="312"/>
            <ac:picMk id="3" creationId="{8770178C-B969-E925-D489-8C74354690D1}"/>
          </ac:picMkLst>
        </pc:picChg>
        <pc:picChg chg="add mod">
          <ac:chgData name="Catherine MANGIN" userId="11a517fc-343e-453c-af4d-00ec539733ef" providerId="ADAL" clId="{180F4634-2421-4848-9D78-7650E250D544}" dt="2024-11-06T15:03:58.416" v="983"/>
          <ac:picMkLst>
            <pc:docMk/>
            <pc:sldMk cId="678450954" sldId="312"/>
            <ac:picMk id="6" creationId="{61FABCA1-59FD-49E6-818F-0DFC971585F1}"/>
          </ac:picMkLst>
        </pc:picChg>
        <pc:picChg chg="del">
          <ac:chgData name="Catherine MANGIN" userId="11a517fc-343e-453c-af4d-00ec539733ef" providerId="ADAL" clId="{180F4634-2421-4848-9D78-7650E250D544}" dt="2024-11-06T15:03:51.674" v="980" actId="478"/>
          <ac:picMkLst>
            <pc:docMk/>
            <pc:sldMk cId="678450954" sldId="312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3:58.416" v="983"/>
          <ac:picMkLst>
            <pc:docMk/>
            <pc:sldMk cId="678450954" sldId="312"/>
            <ac:picMk id="8" creationId="{E1FD30DA-0F38-00C5-8FF6-7B7996E07427}"/>
          </ac:picMkLst>
        </pc:picChg>
        <pc:picChg chg="add mod">
          <ac:chgData name="Catherine MANGIN" userId="11a517fc-343e-453c-af4d-00ec539733ef" providerId="ADAL" clId="{180F4634-2421-4848-9D78-7650E250D544}" dt="2024-11-06T15:03:58.416" v="983"/>
          <ac:picMkLst>
            <pc:docMk/>
            <pc:sldMk cId="678450954" sldId="312"/>
            <ac:picMk id="10" creationId="{A13BB256-E7E7-E47C-E07C-F3DFCE5B4FCF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3:57.644" v="828" actId="571"/>
        <pc:sldMkLst>
          <pc:docMk/>
          <pc:sldMk cId="1105222384" sldId="313"/>
        </pc:sldMkLst>
        <pc:spChg chg="mod">
          <ac:chgData name="Catherine MANGIN" userId="11a517fc-343e-453c-af4d-00ec539733ef" providerId="ADAL" clId="{180F4634-2421-4848-9D78-7650E250D544}" dt="2024-11-06T14:53:06.448" v="814" actId="2711"/>
          <ac:spMkLst>
            <pc:docMk/>
            <pc:sldMk cId="1105222384" sldId="313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3:16.039" v="816"/>
          <ac:spMkLst>
            <pc:docMk/>
            <pc:sldMk cId="1105222384" sldId="313"/>
            <ac:spMk id="9" creationId="{D2011A9B-2068-0624-C0FB-B8701F8E6723}"/>
          </ac:spMkLst>
        </pc:spChg>
        <pc:spChg chg="add mod">
          <ac:chgData name="Catherine MANGIN" userId="11a517fc-343e-453c-af4d-00ec539733ef" providerId="ADAL" clId="{180F4634-2421-4848-9D78-7650E250D544}" dt="2024-11-06T14:53:16.039" v="816"/>
          <ac:spMkLst>
            <pc:docMk/>
            <pc:sldMk cId="1105222384" sldId="313"/>
            <ac:spMk id="10" creationId="{44186145-462B-0165-9323-BF23B6223D0A}"/>
          </ac:spMkLst>
        </pc:spChg>
        <pc:spChg chg="add mod">
          <ac:chgData name="Catherine MANGIN" userId="11a517fc-343e-453c-af4d-00ec539733ef" providerId="ADAL" clId="{180F4634-2421-4848-9D78-7650E250D544}" dt="2024-11-06T14:53:16.039" v="816"/>
          <ac:spMkLst>
            <pc:docMk/>
            <pc:sldMk cId="1105222384" sldId="313"/>
            <ac:spMk id="11" creationId="{AD5E0662-7549-0CA6-B159-FE94BFEB8395}"/>
          </ac:spMkLst>
        </pc:spChg>
        <pc:picChg chg="del">
          <ac:chgData name="Catherine MANGIN" userId="11a517fc-343e-453c-af4d-00ec539733ef" providerId="ADAL" clId="{180F4634-2421-4848-9D78-7650E250D544}" dt="2024-11-06T14:53:09.289" v="815" actId="478"/>
          <ac:picMkLst>
            <pc:docMk/>
            <pc:sldMk cId="1105222384" sldId="313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3:16.039" v="816"/>
          <ac:picMkLst>
            <pc:docMk/>
            <pc:sldMk cId="1105222384" sldId="313"/>
            <ac:picMk id="4" creationId="{D7EBFE80-0883-0F95-C804-2B8FB3C23CC4}"/>
          </ac:picMkLst>
        </pc:picChg>
        <pc:picChg chg="add mod">
          <ac:chgData name="Catherine MANGIN" userId="11a517fc-343e-453c-af4d-00ec539733ef" providerId="ADAL" clId="{180F4634-2421-4848-9D78-7650E250D544}" dt="2024-11-06T14:53:16.039" v="816"/>
          <ac:picMkLst>
            <pc:docMk/>
            <pc:sldMk cId="1105222384" sldId="313"/>
            <ac:picMk id="5" creationId="{B066CA09-7421-1ED0-881D-566F81FCD7A7}"/>
          </ac:picMkLst>
        </pc:picChg>
        <pc:picChg chg="add mod">
          <ac:chgData name="Catherine MANGIN" userId="11a517fc-343e-453c-af4d-00ec539733ef" providerId="ADAL" clId="{180F4634-2421-4848-9D78-7650E250D544}" dt="2024-11-06T14:53:16.039" v="816"/>
          <ac:picMkLst>
            <pc:docMk/>
            <pc:sldMk cId="1105222384" sldId="313"/>
            <ac:picMk id="6" creationId="{A1757C08-D0CD-B9DD-B91A-5F5223B00A81}"/>
          </ac:picMkLst>
        </pc:picChg>
        <pc:picChg chg="del">
          <ac:chgData name="Catherine MANGIN" userId="11a517fc-343e-453c-af4d-00ec539733ef" providerId="ADAL" clId="{180F4634-2421-4848-9D78-7650E250D544}" dt="2024-11-06T14:53:02.560" v="813" actId="478"/>
          <ac:picMkLst>
            <pc:docMk/>
            <pc:sldMk cId="1105222384" sldId="313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3:16.039" v="816"/>
          <ac:picMkLst>
            <pc:docMk/>
            <pc:sldMk cId="1105222384" sldId="313"/>
            <ac:picMk id="8" creationId="{00DDD350-DF88-DCA8-595E-CB36F97539F8}"/>
          </ac:picMkLst>
        </pc:picChg>
        <pc:picChg chg="add mod">
          <ac:chgData name="Catherine MANGIN" userId="11a517fc-343e-453c-af4d-00ec539733ef" providerId="ADAL" clId="{180F4634-2421-4848-9D78-7650E250D544}" dt="2024-11-06T14:53:57.644" v="828" actId="571"/>
          <ac:picMkLst>
            <pc:docMk/>
            <pc:sldMk cId="1105222384" sldId="313"/>
            <ac:picMk id="12" creationId="{E29F7ACD-1296-E335-B66A-5318491236A7}"/>
          </ac:picMkLst>
        </pc:picChg>
        <pc:picChg chg="add mod">
          <ac:chgData name="Catherine MANGIN" userId="11a517fc-343e-453c-af4d-00ec539733ef" providerId="ADAL" clId="{180F4634-2421-4848-9D78-7650E250D544}" dt="2024-11-06T14:53:57.644" v="828" actId="571"/>
          <ac:picMkLst>
            <pc:docMk/>
            <pc:sldMk cId="1105222384" sldId="313"/>
            <ac:picMk id="13" creationId="{3944C6A1-BEFD-35EB-6C47-2D3BEF674FFE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6:36.465" v="836" actId="478"/>
        <pc:sldMkLst>
          <pc:docMk/>
          <pc:sldMk cId="1866420446" sldId="314"/>
        </pc:sldMkLst>
        <pc:spChg chg="mod">
          <ac:chgData name="Catherine MANGIN" userId="11a517fc-343e-453c-af4d-00ec539733ef" providerId="ADAL" clId="{180F4634-2421-4848-9D78-7650E250D544}" dt="2024-11-06T14:53:31.529" v="820" actId="2711"/>
          <ac:spMkLst>
            <pc:docMk/>
            <pc:sldMk cId="1866420446" sldId="314"/>
            <ac:spMk id="4" creationId="{513EEC86-85E3-4149-90BA-117529C3DFA0}"/>
          </ac:spMkLst>
        </pc:spChg>
        <pc:spChg chg="mod">
          <ac:chgData name="Catherine MANGIN" userId="11a517fc-343e-453c-af4d-00ec539733ef" providerId="ADAL" clId="{180F4634-2421-4848-9D78-7650E250D544}" dt="2024-11-06T14:53:43.333" v="823" actId="1076"/>
          <ac:spMkLst>
            <pc:docMk/>
            <pc:sldMk cId="1866420446" sldId="314"/>
            <ac:spMk id="8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6:35.494" v="835" actId="1076"/>
          <ac:spMkLst>
            <pc:docMk/>
            <pc:sldMk cId="1866420446" sldId="314"/>
            <ac:spMk id="10" creationId="{1D25B19C-BDF3-0A63-D663-FF487A6146E4}"/>
          </ac:spMkLst>
        </pc:spChg>
        <pc:spChg chg="add del mod">
          <ac:chgData name="Catherine MANGIN" userId="11a517fc-343e-453c-af4d-00ec539733ef" providerId="ADAL" clId="{180F4634-2421-4848-9D78-7650E250D544}" dt="2024-11-06T14:56:30.561" v="834" actId="478"/>
          <ac:spMkLst>
            <pc:docMk/>
            <pc:sldMk cId="1866420446" sldId="314"/>
            <ac:spMk id="15" creationId="{40EC84FA-92E2-0A07-92DD-05AD5CC82E21}"/>
          </ac:spMkLst>
        </pc:spChg>
        <pc:picChg chg="del">
          <ac:chgData name="Catherine MANGIN" userId="11a517fc-343e-453c-af4d-00ec539733ef" providerId="ADAL" clId="{180F4634-2421-4848-9D78-7650E250D544}" dt="2024-11-06T14:53:32.759" v="821" actId="478"/>
          <ac:picMkLst>
            <pc:docMk/>
            <pc:sldMk cId="1866420446" sldId="314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3:38.581" v="822"/>
          <ac:picMkLst>
            <pc:docMk/>
            <pc:sldMk cId="1866420446" sldId="314"/>
            <ac:picMk id="3" creationId="{FFEBC713-2374-4DF2-5DD0-B8DFFAE3DFFF}"/>
          </ac:picMkLst>
        </pc:picChg>
        <pc:picChg chg="add mod">
          <ac:chgData name="Catherine MANGIN" userId="11a517fc-343e-453c-af4d-00ec539733ef" providerId="ADAL" clId="{180F4634-2421-4848-9D78-7650E250D544}" dt="2024-11-06T14:53:38.581" v="822"/>
          <ac:picMkLst>
            <pc:docMk/>
            <pc:sldMk cId="1866420446" sldId="314"/>
            <ac:picMk id="5" creationId="{C073982A-447C-C55E-116F-CC1C8C30BCC4}"/>
          </ac:picMkLst>
        </pc:picChg>
        <pc:picChg chg="add mod">
          <ac:chgData name="Catherine MANGIN" userId="11a517fc-343e-453c-af4d-00ec539733ef" providerId="ADAL" clId="{180F4634-2421-4848-9D78-7650E250D544}" dt="2024-11-06T14:53:38.581" v="822"/>
          <ac:picMkLst>
            <pc:docMk/>
            <pc:sldMk cId="1866420446" sldId="314"/>
            <ac:picMk id="6" creationId="{7FC33DD7-CDB7-28E9-FA33-2F7D02FD9CBF}"/>
          </ac:picMkLst>
        </pc:picChg>
        <pc:picChg chg="del">
          <ac:chgData name="Catherine MANGIN" userId="11a517fc-343e-453c-af4d-00ec539733ef" providerId="ADAL" clId="{180F4634-2421-4848-9D78-7650E250D544}" dt="2024-11-06T14:53:20.857" v="817" actId="478"/>
          <ac:picMkLst>
            <pc:docMk/>
            <pc:sldMk cId="1866420446" sldId="314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3:38.581" v="822"/>
          <ac:picMkLst>
            <pc:docMk/>
            <pc:sldMk cId="1866420446" sldId="314"/>
            <ac:picMk id="9" creationId="{3D9CAB3D-E82D-2706-D5F1-FE22C2B73D9D}"/>
          </ac:picMkLst>
        </pc:picChg>
        <pc:picChg chg="add mod">
          <ac:chgData name="Catherine MANGIN" userId="11a517fc-343e-453c-af4d-00ec539733ef" providerId="ADAL" clId="{180F4634-2421-4848-9D78-7650E250D544}" dt="2024-11-06T14:56:25.861" v="832" actId="571"/>
          <ac:picMkLst>
            <pc:docMk/>
            <pc:sldMk cId="1866420446" sldId="314"/>
            <ac:picMk id="11" creationId="{68E4FC6E-9F2E-E17E-18D1-A63DD16CF058}"/>
          </ac:picMkLst>
        </pc:picChg>
        <pc:picChg chg="add mod">
          <ac:chgData name="Catherine MANGIN" userId="11a517fc-343e-453c-af4d-00ec539733ef" providerId="ADAL" clId="{180F4634-2421-4848-9D78-7650E250D544}" dt="2024-11-06T14:56:25.861" v="832" actId="571"/>
          <ac:picMkLst>
            <pc:docMk/>
            <pc:sldMk cId="1866420446" sldId="314"/>
            <ac:picMk id="12" creationId="{25EA1ED6-F8A4-9F02-7142-1F9DD25F6FE3}"/>
          </ac:picMkLst>
        </pc:picChg>
        <pc:picChg chg="add del mod">
          <ac:chgData name="Catherine MANGIN" userId="11a517fc-343e-453c-af4d-00ec539733ef" providerId="ADAL" clId="{180F4634-2421-4848-9D78-7650E250D544}" dt="2024-11-06T14:56:36.465" v="836" actId="478"/>
          <ac:picMkLst>
            <pc:docMk/>
            <pc:sldMk cId="1866420446" sldId="314"/>
            <ac:picMk id="13" creationId="{05583974-9E78-89D2-6578-1A159419766B}"/>
          </ac:picMkLst>
        </pc:picChg>
        <pc:picChg chg="add mod">
          <ac:chgData name="Catherine MANGIN" userId="11a517fc-343e-453c-af4d-00ec539733ef" providerId="ADAL" clId="{180F4634-2421-4848-9D78-7650E250D544}" dt="2024-11-06T14:56:25.861" v="832" actId="571"/>
          <ac:picMkLst>
            <pc:docMk/>
            <pc:sldMk cId="1866420446" sldId="314"/>
            <ac:picMk id="14" creationId="{50659D62-C1C8-34B2-D9F5-DEB478005BBF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7:17.470" v="848" actId="1076"/>
        <pc:sldMkLst>
          <pc:docMk/>
          <pc:sldMk cId="2279658307" sldId="316"/>
        </pc:sldMkLst>
        <pc:spChg chg="mod">
          <ac:chgData name="Catherine MANGIN" userId="11a517fc-343e-453c-af4d-00ec539733ef" providerId="ADAL" clId="{180F4634-2421-4848-9D78-7650E250D544}" dt="2024-11-06T14:57:05.356" v="842" actId="2711"/>
          <ac:spMkLst>
            <pc:docMk/>
            <pc:sldMk cId="2279658307" sldId="316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4:56:50.284" v="837"/>
          <ac:spMkLst>
            <pc:docMk/>
            <pc:sldMk cId="2279658307" sldId="316"/>
            <ac:spMk id="5" creationId="{3A665F9C-9F64-63DB-D317-5CBD0D6F2A06}"/>
          </ac:spMkLst>
        </pc:spChg>
        <pc:spChg chg="mod">
          <ac:chgData name="Catherine MANGIN" userId="11a517fc-343e-453c-af4d-00ec539733ef" providerId="ADAL" clId="{180F4634-2421-4848-9D78-7650E250D544}" dt="2024-11-06T14:57:17.470" v="848" actId="1076"/>
          <ac:spMkLst>
            <pc:docMk/>
            <pc:sldMk cId="2279658307" sldId="316"/>
            <ac:spMk id="6" creationId="{0A482BB3-371C-6F46-AEB1-F35459075E9F}"/>
          </ac:spMkLst>
        </pc:spChg>
        <pc:picChg chg="add mod">
          <ac:chgData name="Catherine MANGIN" userId="11a517fc-343e-453c-af4d-00ec539733ef" providerId="ADAL" clId="{180F4634-2421-4848-9D78-7650E250D544}" dt="2024-11-06T14:56:50.284" v="837"/>
          <ac:picMkLst>
            <pc:docMk/>
            <pc:sldMk cId="2279658307" sldId="316"/>
            <ac:picMk id="3" creationId="{4F5817D2-9678-C8DB-6294-5837B6A7783A}"/>
          </ac:picMkLst>
        </pc:picChg>
        <pc:picChg chg="del">
          <ac:chgData name="Catherine MANGIN" userId="11a517fc-343e-453c-af4d-00ec539733ef" providerId="ADAL" clId="{180F4634-2421-4848-9D78-7650E250D544}" dt="2024-11-06T14:56:10.961" v="830" actId="478"/>
          <ac:picMkLst>
            <pc:docMk/>
            <pc:sldMk cId="2279658307" sldId="316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6:50.284" v="837"/>
          <ac:picMkLst>
            <pc:docMk/>
            <pc:sldMk cId="2279658307" sldId="316"/>
            <ac:picMk id="8" creationId="{81E46E47-A397-E3B1-0036-E24614AA9BD6}"/>
          </ac:picMkLst>
        </pc:picChg>
        <pc:picChg chg="add mod">
          <ac:chgData name="Catherine MANGIN" userId="11a517fc-343e-453c-af4d-00ec539733ef" providerId="ADAL" clId="{180F4634-2421-4848-9D78-7650E250D544}" dt="2024-11-06T14:56:50.284" v="837"/>
          <ac:picMkLst>
            <pc:docMk/>
            <pc:sldMk cId="2279658307" sldId="316"/>
            <ac:picMk id="9" creationId="{69B40BC8-21F7-1298-7654-2B9B91FB2D55}"/>
          </ac:picMkLst>
        </pc:picChg>
        <pc:picChg chg="add mod">
          <ac:chgData name="Catherine MANGIN" userId="11a517fc-343e-453c-af4d-00ec539733ef" providerId="ADAL" clId="{180F4634-2421-4848-9D78-7650E250D544}" dt="2024-11-06T14:56:50.284" v="837"/>
          <ac:picMkLst>
            <pc:docMk/>
            <pc:sldMk cId="2279658307" sldId="316"/>
            <ac:picMk id="10" creationId="{C2B0FFA6-D9ED-48EC-69EE-8813F5DF34D6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2:28.114" v="805"/>
        <pc:sldMkLst>
          <pc:docMk/>
          <pc:sldMk cId="1530856139" sldId="317"/>
        </pc:sldMkLst>
        <pc:spChg chg="mod">
          <ac:chgData name="Catherine MANGIN" userId="11a517fc-343e-453c-af4d-00ec539733ef" providerId="ADAL" clId="{180F4634-2421-4848-9D78-7650E250D544}" dt="2024-11-06T14:52:16.370" v="803" actId="20577"/>
          <ac:spMkLst>
            <pc:docMk/>
            <pc:sldMk cId="1530856139" sldId="317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2:28.114" v="805"/>
          <ac:spMkLst>
            <pc:docMk/>
            <pc:sldMk cId="1530856139" sldId="317"/>
            <ac:spMk id="9" creationId="{7F4F1E50-7629-A4FF-690C-1B00290E7741}"/>
          </ac:spMkLst>
        </pc:spChg>
        <pc:spChg chg="add mod">
          <ac:chgData name="Catherine MANGIN" userId="11a517fc-343e-453c-af4d-00ec539733ef" providerId="ADAL" clId="{180F4634-2421-4848-9D78-7650E250D544}" dt="2024-11-06T14:52:28.114" v="805"/>
          <ac:spMkLst>
            <pc:docMk/>
            <pc:sldMk cId="1530856139" sldId="317"/>
            <ac:spMk id="10" creationId="{A47596A2-E778-E50D-3EA2-ECE77D80A078}"/>
          </ac:spMkLst>
        </pc:spChg>
        <pc:spChg chg="add mod">
          <ac:chgData name="Catherine MANGIN" userId="11a517fc-343e-453c-af4d-00ec539733ef" providerId="ADAL" clId="{180F4634-2421-4848-9D78-7650E250D544}" dt="2024-11-06T14:52:28.114" v="805"/>
          <ac:spMkLst>
            <pc:docMk/>
            <pc:sldMk cId="1530856139" sldId="317"/>
            <ac:spMk id="11" creationId="{7B5AE1EC-58F7-5365-4AD8-D1343814E802}"/>
          </ac:spMkLst>
        </pc:spChg>
        <pc:picChg chg="del">
          <ac:chgData name="Catherine MANGIN" userId="11a517fc-343e-453c-af4d-00ec539733ef" providerId="ADAL" clId="{180F4634-2421-4848-9D78-7650E250D544}" dt="2024-11-06T14:52:17.859" v="804" actId="478"/>
          <ac:picMkLst>
            <pc:docMk/>
            <pc:sldMk cId="1530856139" sldId="317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2:28.114" v="805"/>
          <ac:picMkLst>
            <pc:docMk/>
            <pc:sldMk cId="1530856139" sldId="317"/>
            <ac:picMk id="4" creationId="{CC97A288-56C1-502C-14D3-BA384F3FFB5D}"/>
          </ac:picMkLst>
        </pc:picChg>
        <pc:picChg chg="add mod">
          <ac:chgData name="Catherine MANGIN" userId="11a517fc-343e-453c-af4d-00ec539733ef" providerId="ADAL" clId="{180F4634-2421-4848-9D78-7650E250D544}" dt="2024-11-06T14:52:28.114" v="805"/>
          <ac:picMkLst>
            <pc:docMk/>
            <pc:sldMk cId="1530856139" sldId="317"/>
            <ac:picMk id="5" creationId="{5359967D-C80A-BD40-1A3E-1D6290830D5E}"/>
          </ac:picMkLst>
        </pc:picChg>
        <pc:picChg chg="add mod">
          <ac:chgData name="Catherine MANGIN" userId="11a517fc-343e-453c-af4d-00ec539733ef" providerId="ADAL" clId="{180F4634-2421-4848-9D78-7650E250D544}" dt="2024-11-06T14:52:28.114" v="805"/>
          <ac:picMkLst>
            <pc:docMk/>
            <pc:sldMk cId="1530856139" sldId="317"/>
            <ac:picMk id="6" creationId="{2B514368-3ED0-7210-D08C-5D36FD52EB57}"/>
          </ac:picMkLst>
        </pc:picChg>
        <pc:picChg chg="del">
          <ac:chgData name="Catherine MANGIN" userId="11a517fc-343e-453c-af4d-00ec539733ef" providerId="ADAL" clId="{180F4634-2421-4848-9D78-7650E250D544}" dt="2024-11-06T14:52:09.506" v="800" actId="478"/>
          <ac:picMkLst>
            <pc:docMk/>
            <pc:sldMk cId="1530856139" sldId="317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2:28.114" v="805"/>
          <ac:picMkLst>
            <pc:docMk/>
            <pc:sldMk cId="1530856139" sldId="317"/>
            <ac:picMk id="8" creationId="{76528E85-4CD8-EA5D-3DD0-ED6F32E9DAEA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2:52.889" v="812" actId="20577"/>
        <pc:sldMkLst>
          <pc:docMk/>
          <pc:sldMk cId="4139911463" sldId="318"/>
        </pc:sldMkLst>
        <pc:spChg chg="mod">
          <ac:chgData name="Catherine MANGIN" userId="11a517fc-343e-453c-af4d-00ec539733ef" providerId="ADAL" clId="{180F4634-2421-4848-9D78-7650E250D544}" dt="2024-11-06T14:52:41.044" v="808" actId="2711"/>
          <ac:spMkLst>
            <pc:docMk/>
            <pc:sldMk cId="4139911463" sldId="318"/>
            <ac:spMk id="4" creationId="{513EEC86-85E3-4149-90BA-117529C3DFA0}"/>
          </ac:spMkLst>
        </pc:spChg>
        <pc:spChg chg="mod">
          <ac:chgData name="Catherine MANGIN" userId="11a517fc-343e-453c-af4d-00ec539733ef" providerId="ADAL" clId="{180F4634-2421-4848-9D78-7650E250D544}" dt="2024-11-06T14:52:52.889" v="812" actId="20577"/>
          <ac:spMkLst>
            <pc:docMk/>
            <pc:sldMk cId="4139911463" sldId="318"/>
            <ac:spMk id="8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2:48.313" v="810"/>
          <ac:spMkLst>
            <pc:docMk/>
            <pc:sldMk cId="4139911463" sldId="318"/>
            <ac:spMk id="10" creationId="{EC37D6AE-15AF-05E1-F7CA-5A50B2CD03C6}"/>
          </ac:spMkLst>
        </pc:spChg>
        <pc:picChg chg="del">
          <ac:chgData name="Catherine MANGIN" userId="11a517fc-343e-453c-af4d-00ec539733ef" providerId="ADAL" clId="{180F4634-2421-4848-9D78-7650E250D544}" dt="2024-11-06T14:52:41.781" v="809" actId="478"/>
          <ac:picMkLst>
            <pc:docMk/>
            <pc:sldMk cId="4139911463" sldId="318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2:48.313" v="810"/>
          <ac:picMkLst>
            <pc:docMk/>
            <pc:sldMk cId="4139911463" sldId="318"/>
            <ac:picMk id="3" creationId="{3CF0C054-55EE-0603-4A93-E200BB3BB6DC}"/>
          </ac:picMkLst>
        </pc:picChg>
        <pc:picChg chg="add mod">
          <ac:chgData name="Catherine MANGIN" userId="11a517fc-343e-453c-af4d-00ec539733ef" providerId="ADAL" clId="{180F4634-2421-4848-9D78-7650E250D544}" dt="2024-11-06T14:52:48.313" v="810"/>
          <ac:picMkLst>
            <pc:docMk/>
            <pc:sldMk cId="4139911463" sldId="318"/>
            <ac:picMk id="5" creationId="{46CD0C4E-FB95-6F22-6978-8CE6EAF59176}"/>
          </ac:picMkLst>
        </pc:picChg>
        <pc:picChg chg="add mod">
          <ac:chgData name="Catherine MANGIN" userId="11a517fc-343e-453c-af4d-00ec539733ef" providerId="ADAL" clId="{180F4634-2421-4848-9D78-7650E250D544}" dt="2024-11-06T14:52:48.313" v="810"/>
          <ac:picMkLst>
            <pc:docMk/>
            <pc:sldMk cId="4139911463" sldId="318"/>
            <ac:picMk id="6" creationId="{F9B2756B-45BF-DEE1-388B-EF1B71FE98E1}"/>
          </ac:picMkLst>
        </pc:picChg>
        <pc:picChg chg="del">
          <ac:chgData name="Catherine MANGIN" userId="11a517fc-343e-453c-af4d-00ec539733ef" providerId="ADAL" clId="{180F4634-2421-4848-9D78-7650E250D544}" dt="2024-11-06T14:52:33.626" v="806" actId="478"/>
          <ac:picMkLst>
            <pc:docMk/>
            <pc:sldMk cId="4139911463" sldId="318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2:48.313" v="810"/>
          <ac:picMkLst>
            <pc:docMk/>
            <pc:sldMk cId="4139911463" sldId="318"/>
            <ac:picMk id="9" creationId="{D9D7ACAC-9D40-6306-B625-0D750B4F9AC3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1:21.067" v="928" actId="1076"/>
        <pc:sldMkLst>
          <pc:docMk/>
          <pc:sldMk cId="4139099671" sldId="319"/>
        </pc:sldMkLst>
        <pc:spChg chg="mod">
          <ac:chgData name="Catherine MANGIN" userId="11a517fc-343e-453c-af4d-00ec539733ef" providerId="ADAL" clId="{180F4634-2421-4848-9D78-7650E250D544}" dt="2024-11-06T15:01:21.067" v="928" actId="1076"/>
          <ac:spMkLst>
            <pc:docMk/>
            <pc:sldMk cId="4139099671" sldId="319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5:01:16.737" v="927"/>
          <ac:spMkLst>
            <pc:docMk/>
            <pc:sldMk cId="4139099671" sldId="319"/>
            <ac:spMk id="6" creationId="{124B6460-69A6-C1EC-0FA8-17709711ED3D}"/>
          </ac:spMkLst>
        </pc:spChg>
        <pc:spChg chg="add mod">
          <ac:chgData name="Catherine MANGIN" userId="11a517fc-343e-453c-af4d-00ec539733ef" providerId="ADAL" clId="{180F4634-2421-4848-9D78-7650E250D544}" dt="2024-11-06T15:01:16.737" v="927"/>
          <ac:spMkLst>
            <pc:docMk/>
            <pc:sldMk cId="4139099671" sldId="319"/>
            <ac:spMk id="8" creationId="{C453F117-DCAC-CB76-8448-D259B0582AC3}"/>
          </ac:spMkLst>
        </pc:spChg>
        <pc:spChg chg="add mod">
          <ac:chgData name="Catherine MANGIN" userId="11a517fc-343e-453c-af4d-00ec539733ef" providerId="ADAL" clId="{180F4634-2421-4848-9D78-7650E250D544}" dt="2024-11-06T15:01:16.737" v="927"/>
          <ac:spMkLst>
            <pc:docMk/>
            <pc:sldMk cId="4139099671" sldId="319"/>
            <ac:spMk id="9" creationId="{F04F1D02-90E0-4624-D775-A26CFC96D60C}"/>
          </ac:spMkLst>
        </pc:spChg>
        <pc:picChg chg="del">
          <ac:chgData name="Catherine MANGIN" userId="11a517fc-343e-453c-af4d-00ec539733ef" providerId="ADAL" clId="{180F4634-2421-4848-9D78-7650E250D544}" dt="2024-11-06T15:01:16.420" v="926" actId="478"/>
          <ac:picMkLst>
            <pc:docMk/>
            <pc:sldMk cId="4139099671" sldId="319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1:16.737" v="927"/>
          <ac:picMkLst>
            <pc:docMk/>
            <pc:sldMk cId="4139099671" sldId="319"/>
            <ac:picMk id="4" creationId="{E3A47898-0FD7-DC94-7761-F04FDADA3477}"/>
          </ac:picMkLst>
        </pc:picChg>
        <pc:picChg chg="add mod">
          <ac:chgData name="Catherine MANGIN" userId="11a517fc-343e-453c-af4d-00ec539733ef" providerId="ADAL" clId="{180F4634-2421-4848-9D78-7650E250D544}" dt="2024-11-06T15:01:16.737" v="927"/>
          <ac:picMkLst>
            <pc:docMk/>
            <pc:sldMk cId="4139099671" sldId="319"/>
            <ac:picMk id="5" creationId="{27174419-DBFE-66C2-0C40-10523B2086F2}"/>
          </ac:picMkLst>
        </pc:picChg>
        <pc:picChg chg="del">
          <ac:chgData name="Catherine MANGIN" userId="11a517fc-343e-453c-af4d-00ec539733ef" providerId="ADAL" clId="{180F4634-2421-4848-9D78-7650E250D544}" dt="2024-11-06T15:01:10.349" v="923" actId="478"/>
          <ac:picMkLst>
            <pc:docMk/>
            <pc:sldMk cId="4139099671" sldId="319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1:16.737" v="927"/>
          <ac:picMkLst>
            <pc:docMk/>
            <pc:sldMk cId="4139099671" sldId="319"/>
            <ac:picMk id="10" creationId="{769EC9E4-4C39-888C-36AC-EE8BA3301D11}"/>
          </ac:picMkLst>
        </pc:picChg>
        <pc:picChg chg="add mod">
          <ac:chgData name="Catherine MANGIN" userId="11a517fc-343e-453c-af4d-00ec539733ef" providerId="ADAL" clId="{180F4634-2421-4848-9D78-7650E250D544}" dt="2024-11-06T15:01:16.737" v="927"/>
          <ac:picMkLst>
            <pc:docMk/>
            <pc:sldMk cId="4139099671" sldId="319"/>
            <ac:picMk id="11" creationId="{ADE10804-BE6A-D07F-EC33-CB29438C0286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27:33.314" v="1134" actId="571"/>
        <pc:sldMkLst>
          <pc:docMk/>
          <pc:sldMk cId="2416190922" sldId="320"/>
        </pc:sldMkLst>
        <pc:spChg chg="mod">
          <ac:chgData name="Catherine MANGIN" userId="11a517fc-343e-453c-af4d-00ec539733ef" providerId="ADAL" clId="{180F4634-2421-4848-9D78-7650E250D544}" dt="2024-11-06T15:04:30.514" v="995" actId="1076"/>
          <ac:spMkLst>
            <pc:docMk/>
            <pc:sldMk cId="2416190922" sldId="320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4:24.525" v="993"/>
          <ac:spMkLst>
            <pc:docMk/>
            <pc:sldMk cId="2416190922" sldId="320"/>
            <ac:spMk id="5" creationId="{9BE21F14-4CC8-494F-716C-3C9FBB336DA5}"/>
          </ac:spMkLst>
        </pc:spChg>
        <pc:spChg chg="mod">
          <ac:chgData name="Catherine MANGIN" userId="11a517fc-343e-453c-af4d-00ec539733ef" providerId="ADAL" clId="{180F4634-2421-4848-9D78-7650E250D544}" dt="2024-11-06T15:04:28.094" v="994" actId="1076"/>
          <ac:spMkLst>
            <pc:docMk/>
            <pc:sldMk cId="2416190922" sldId="320"/>
            <ac:spMk id="6" creationId="{0A482BB3-371C-6F46-AEB1-F35459075E9F}"/>
          </ac:spMkLst>
        </pc:spChg>
        <pc:picChg chg="del">
          <ac:chgData name="Catherine MANGIN" userId="11a517fc-343e-453c-af4d-00ec539733ef" providerId="ADAL" clId="{180F4634-2421-4848-9D78-7650E250D544}" dt="2024-11-06T15:04:23.645" v="992" actId="478"/>
          <ac:picMkLst>
            <pc:docMk/>
            <pc:sldMk cId="2416190922" sldId="320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4:24.525" v="993"/>
          <ac:picMkLst>
            <pc:docMk/>
            <pc:sldMk cId="2416190922" sldId="320"/>
            <ac:picMk id="3" creationId="{569F481C-9D35-2FB4-CE25-7FE144B6D19B}"/>
          </ac:picMkLst>
        </pc:picChg>
        <pc:picChg chg="del">
          <ac:chgData name="Catherine MANGIN" userId="11a517fc-343e-453c-af4d-00ec539733ef" providerId="ADAL" clId="{180F4634-2421-4848-9D78-7650E250D544}" dt="2024-11-06T15:04:11.672" v="987" actId="478"/>
          <ac:picMkLst>
            <pc:docMk/>
            <pc:sldMk cId="2416190922" sldId="320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4:24.525" v="993"/>
          <ac:picMkLst>
            <pc:docMk/>
            <pc:sldMk cId="2416190922" sldId="320"/>
            <ac:picMk id="8" creationId="{BB67D7A7-6BA7-E19A-2A47-E5C93CF33A42}"/>
          </ac:picMkLst>
        </pc:picChg>
        <pc:picChg chg="add mod">
          <ac:chgData name="Catherine MANGIN" userId="11a517fc-343e-453c-af4d-00ec539733ef" providerId="ADAL" clId="{180F4634-2421-4848-9D78-7650E250D544}" dt="2024-11-06T15:04:24.525" v="993"/>
          <ac:picMkLst>
            <pc:docMk/>
            <pc:sldMk cId="2416190922" sldId="320"/>
            <ac:picMk id="9" creationId="{9B6A63FA-ECBF-6895-0080-873F76C0C95C}"/>
          </ac:picMkLst>
        </pc:picChg>
        <pc:picChg chg="add mod">
          <ac:chgData name="Catherine MANGIN" userId="11a517fc-343e-453c-af4d-00ec539733ef" providerId="ADAL" clId="{180F4634-2421-4848-9D78-7650E250D544}" dt="2024-11-06T15:04:24.525" v="993"/>
          <ac:picMkLst>
            <pc:docMk/>
            <pc:sldMk cId="2416190922" sldId="320"/>
            <ac:picMk id="10" creationId="{5D2B32E9-8B2F-ACD1-2CC7-EE6025D3DB31}"/>
          </ac:picMkLst>
        </pc:picChg>
        <pc:picChg chg="add mod">
          <ac:chgData name="Catherine MANGIN" userId="11a517fc-343e-453c-af4d-00ec539733ef" providerId="ADAL" clId="{180F4634-2421-4848-9D78-7650E250D544}" dt="2024-11-06T15:27:33.314" v="1134" actId="571"/>
          <ac:picMkLst>
            <pc:docMk/>
            <pc:sldMk cId="2416190922" sldId="320"/>
            <ac:picMk id="11" creationId="{7E0E50AD-6E1E-70C2-8BAC-A957DD4F8EF9}"/>
          </ac:picMkLst>
        </pc:picChg>
        <pc:picChg chg="add mod">
          <ac:chgData name="Catherine MANGIN" userId="11a517fc-343e-453c-af4d-00ec539733ef" providerId="ADAL" clId="{180F4634-2421-4848-9D78-7650E250D544}" dt="2024-11-06T15:27:33.314" v="1134" actId="571"/>
          <ac:picMkLst>
            <pc:docMk/>
            <pc:sldMk cId="2416190922" sldId="320"/>
            <ac:picMk id="12" creationId="{CF9598A3-F993-1066-37DD-01C397E4D9C4}"/>
          </ac:picMkLst>
        </pc:picChg>
        <pc:picChg chg="add mod">
          <ac:chgData name="Catherine MANGIN" userId="11a517fc-343e-453c-af4d-00ec539733ef" providerId="ADAL" clId="{180F4634-2421-4848-9D78-7650E250D544}" dt="2024-11-06T15:27:33.314" v="1134" actId="571"/>
          <ac:picMkLst>
            <pc:docMk/>
            <pc:sldMk cId="2416190922" sldId="320"/>
            <ac:picMk id="13" creationId="{DA9807CD-3D32-B912-D618-DEADC50AD6A1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5:15:54.111" v="1114"/>
        <pc:sldMkLst>
          <pc:docMk/>
          <pc:sldMk cId="2819933273" sldId="321"/>
        </pc:sldMkLst>
        <pc:spChg chg="add mod">
          <ac:chgData name="Catherine MANGIN" userId="11a517fc-343e-453c-af4d-00ec539733ef" providerId="ADAL" clId="{180F4634-2421-4848-9D78-7650E250D544}" dt="2024-11-06T15:15:54.111" v="1114"/>
          <ac:spMkLst>
            <pc:docMk/>
            <pc:sldMk cId="2819933273" sldId="321"/>
            <ac:spMk id="2" creationId="{AD0677A3-50EF-5796-6CA4-F17719A989DA}"/>
          </ac:spMkLst>
        </pc:spChg>
        <pc:spChg chg="mod">
          <ac:chgData name="Catherine MANGIN" userId="11a517fc-343e-453c-af4d-00ec539733ef" providerId="ADAL" clId="{180F4634-2421-4848-9D78-7650E250D544}" dt="2024-11-06T15:15:48.492" v="1112" actId="1076"/>
          <ac:spMkLst>
            <pc:docMk/>
            <pc:sldMk cId="2819933273" sldId="321"/>
            <ac:spMk id="11" creationId="{00000000-0000-0000-0000-000000000000}"/>
          </ac:spMkLst>
        </pc:spChg>
        <pc:picChg chg="mod">
          <ac:chgData name="Catherine MANGIN" userId="11a517fc-343e-453c-af4d-00ec539733ef" providerId="ADAL" clId="{180F4634-2421-4848-9D78-7650E250D544}" dt="2024-11-06T15:15:50.060" v="1113" actId="1076"/>
          <ac:picMkLst>
            <pc:docMk/>
            <pc:sldMk cId="2819933273" sldId="321"/>
            <ac:picMk id="12" creationId="{C74A05E0-45E2-0A4B-A3D5-FC7F60B5F640}"/>
          </ac:picMkLst>
        </pc:picChg>
        <pc:picChg chg="mod">
          <ac:chgData name="Catherine MANGIN" userId="11a517fc-343e-453c-af4d-00ec539733ef" providerId="ADAL" clId="{180F4634-2421-4848-9D78-7650E250D544}" dt="2024-11-06T15:15:46.051" v="1111" actId="1076"/>
          <ac:picMkLst>
            <pc:docMk/>
            <pc:sldMk cId="2819933273" sldId="321"/>
            <ac:picMk id="13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32:35.926" v="381" actId="1076"/>
        <pc:sldMkLst>
          <pc:docMk/>
          <pc:sldMk cId="3575778515" sldId="323"/>
        </pc:sldMkLst>
        <pc:spChg chg="add mod">
          <ac:chgData name="Catherine MANGIN" userId="11a517fc-343e-453c-af4d-00ec539733ef" providerId="ADAL" clId="{180F4634-2421-4848-9D78-7650E250D544}" dt="2024-11-06T14:32:06.019" v="373"/>
          <ac:spMkLst>
            <pc:docMk/>
            <pc:sldMk cId="3575778515" sldId="323"/>
            <ac:spMk id="5" creationId="{A89ACA24-6B01-5620-95E6-047872C106DB}"/>
          </ac:spMkLst>
        </pc:spChg>
        <pc:spChg chg="del">
          <ac:chgData name="Catherine MANGIN" userId="11a517fc-343e-453c-af4d-00ec539733ef" providerId="ADAL" clId="{180F4634-2421-4848-9D78-7650E250D544}" dt="2024-11-06T14:31:56.235" v="370" actId="478"/>
          <ac:spMkLst>
            <pc:docMk/>
            <pc:sldMk cId="3575778515" sldId="323"/>
            <ac:spMk id="7" creationId="{104800CA-B2ED-2BC1-8F34-1AB43FEA73E7}"/>
          </ac:spMkLst>
        </pc:spChg>
        <pc:spChg chg="mod">
          <ac:chgData name="Catherine MANGIN" userId="11a517fc-343e-453c-af4d-00ec539733ef" providerId="ADAL" clId="{180F4634-2421-4848-9D78-7650E250D544}" dt="2024-11-06T14:32:10.091" v="374" actId="1076"/>
          <ac:spMkLst>
            <pc:docMk/>
            <pc:sldMk cId="3575778515" sldId="323"/>
            <ac:spMk id="13" creationId="{B9ED818A-94A7-EF7B-9829-F5B7CE6F0F51}"/>
          </ac:spMkLst>
        </pc:spChg>
        <pc:graphicFrameChg chg="mod">
          <ac:chgData name="Catherine MANGIN" userId="11a517fc-343e-453c-af4d-00ec539733ef" providerId="ADAL" clId="{180F4634-2421-4848-9D78-7650E250D544}" dt="2024-11-06T14:32:35.926" v="381" actId="1076"/>
          <ac:graphicFrameMkLst>
            <pc:docMk/>
            <pc:sldMk cId="3575778515" sldId="323"/>
            <ac:graphicFrameMk id="11" creationId="{DE44DF74-CF61-0544-6655-15C1952D84AD}"/>
          </ac:graphicFrameMkLst>
        </pc:graphicFrameChg>
        <pc:picChg chg="add mod">
          <ac:chgData name="Catherine MANGIN" userId="11a517fc-343e-453c-af4d-00ec539733ef" providerId="ADAL" clId="{180F4634-2421-4848-9D78-7650E250D544}" dt="2024-11-06T14:32:06.019" v="373"/>
          <ac:picMkLst>
            <pc:docMk/>
            <pc:sldMk cId="3575778515" sldId="323"/>
            <ac:picMk id="2" creationId="{20543852-0753-16BD-7CB8-75B5B89267E5}"/>
          </ac:picMkLst>
        </pc:picChg>
        <pc:picChg chg="add mod">
          <ac:chgData name="Catherine MANGIN" userId="11a517fc-343e-453c-af4d-00ec539733ef" providerId="ADAL" clId="{180F4634-2421-4848-9D78-7650E250D544}" dt="2024-11-06T14:32:06.019" v="373"/>
          <ac:picMkLst>
            <pc:docMk/>
            <pc:sldMk cId="3575778515" sldId="323"/>
            <ac:picMk id="3" creationId="{6BC330F1-1B0C-2DAD-669E-9150124017D7}"/>
          </ac:picMkLst>
        </pc:picChg>
        <pc:picChg chg="mod">
          <ac:chgData name="Catherine MANGIN" userId="11a517fc-343e-453c-af4d-00ec539733ef" providerId="ADAL" clId="{180F4634-2421-4848-9D78-7650E250D544}" dt="2024-11-06T14:32:05.713" v="372" actId="1076"/>
          <ac:picMkLst>
            <pc:docMk/>
            <pc:sldMk cId="3575778515" sldId="323"/>
            <ac:picMk id="4" creationId="{1B1CB3B1-24A4-E25B-7D83-761C4B0697A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13:33.541" v="116" actId="1076"/>
        <pc:sldMkLst>
          <pc:docMk/>
          <pc:sldMk cId="827129090" sldId="324"/>
        </pc:sldMkLst>
        <pc:spChg chg="add mod">
          <ac:chgData name="Catherine MANGIN" userId="11a517fc-343e-453c-af4d-00ec539733ef" providerId="ADAL" clId="{180F4634-2421-4848-9D78-7650E250D544}" dt="2024-11-06T14:12:24.795" v="95"/>
          <ac:spMkLst>
            <pc:docMk/>
            <pc:sldMk cId="827129090" sldId="324"/>
            <ac:spMk id="2" creationId="{5AC015B1-B07B-9A2D-D507-0CC27B5F769F}"/>
          </ac:spMkLst>
        </pc:spChg>
        <pc:spChg chg="del mod">
          <ac:chgData name="Catherine MANGIN" userId="11a517fc-343e-453c-af4d-00ec539733ef" providerId="ADAL" clId="{180F4634-2421-4848-9D78-7650E250D544}" dt="2024-11-06T14:13:01.820" v="103" actId="478"/>
          <ac:spMkLst>
            <pc:docMk/>
            <pc:sldMk cId="827129090" sldId="324"/>
            <ac:spMk id="7" creationId="{104800CA-B2ED-2BC1-8F34-1AB43FEA73E7}"/>
          </ac:spMkLst>
        </pc:spChg>
        <pc:spChg chg="mod">
          <ac:chgData name="Catherine MANGIN" userId="11a517fc-343e-453c-af4d-00ec539733ef" providerId="ADAL" clId="{180F4634-2421-4848-9D78-7650E250D544}" dt="2024-11-06T14:12:28.579" v="96" actId="1076"/>
          <ac:spMkLst>
            <pc:docMk/>
            <pc:sldMk cId="827129090" sldId="324"/>
            <ac:spMk id="22" creationId="{1356513A-1FF7-538A-AB4C-ECE9A0ADB805}"/>
          </ac:spMkLst>
        </pc:spChg>
        <pc:spChg chg="mod">
          <ac:chgData name="Catherine MANGIN" userId="11a517fc-343e-453c-af4d-00ec539733ef" providerId="ADAL" clId="{180F4634-2421-4848-9D78-7650E250D544}" dt="2024-11-06T14:13:33.541" v="116" actId="1076"/>
          <ac:spMkLst>
            <pc:docMk/>
            <pc:sldMk cId="827129090" sldId="324"/>
            <ac:spMk id="23" creationId="{10AEA907-D5E1-1C4C-E779-0E8C50687339}"/>
          </ac:spMkLst>
        </pc:spChg>
        <pc:picChg chg="add del mod">
          <ac:chgData name="Catherine MANGIN" userId="11a517fc-343e-453c-af4d-00ec539733ef" providerId="ADAL" clId="{180F4634-2421-4848-9D78-7650E250D544}" dt="2024-11-06T14:13:17.323" v="108" actId="478"/>
          <ac:picMkLst>
            <pc:docMk/>
            <pc:sldMk cId="827129090" sldId="324"/>
            <ac:picMk id="3" creationId="{810BD384-77A9-6E60-6DAD-1F8EE04762BC}"/>
          </ac:picMkLst>
        </pc:picChg>
        <pc:picChg chg="mod">
          <ac:chgData name="Catherine MANGIN" userId="11a517fc-343e-453c-af4d-00ec539733ef" providerId="ADAL" clId="{180F4634-2421-4848-9D78-7650E250D544}" dt="2024-11-06T14:12:32.668" v="97" actId="1076"/>
          <ac:picMkLst>
            <pc:docMk/>
            <pc:sldMk cId="827129090" sldId="324"/>
            <ac:picMk id="4" creationId="{1B1CB3B1-24A4-E25B-7D83-761C4B0697AC}"/>
          </ac:picMkLst>
        </pc:picChg>
        <pc:picChg chg="add del mod">
          <ac:chgData name="Catherine MANGIN" userId="11a517fc-343e-453c-af4d-00ec539733ef" providerId="ADAL" clId="{180F4634-2421-4848-9D78-7650E250D544}" dt="2024-11-06T14:13:15.548" v="106" actId="478"/>
          <ac:picMkLst>
            <pc:docMk/>
            <pc:sldMk cId="827129090" sldId="324"/>
            <ac:picMk id="5" creationId="{6EBF64B5-98F4-5AC2-D83A-334C0B4F7CE0}"/>
          </ac:picMkLst>
        </pc:picChg>
        <pc:picChg chg="add mod">
          <ac:chgData name="Catherine MANGIN" userId="11a517fc-343e-453c-af4d-00ec539733ef" providerId="ADAL" clId="{180F4634-2421-4848-9D78-7650E250D544}" dt="2024-11-06T14:13:17.627" v="109"/>
          <ac:picMkLst>
            <pc:docMk/>
            <pc:sldMk cId="827129090" sldId="324"/>
            <ac:picMk id="6" creationId="{33B2DCA0-8A75-D94C-A1A4-BD31EDBE5335}"/>
          </ac:picMkLst>
        </pc:picChg>
        <pc:picChg chg="add mod">
          <ac:chgData name="Catherine MANGIN" userId="11a517fc-343e-453c-af4d-00ec539733ef" providerId="ADAL" clId="{180F4634-2421-4848-9D78-7650E250D544}" dt="2024-11-06T14:13:17.627" v="109"/>
          <ac:picMkLst>
            <pc:docMk/>
            <pc:sldMk cId="827129090" sldId="324"/>
            <ac:picMk id="8" creationId="{94891313-C352-E150-02AB-DFD9C686D5E3}"/>
          </ac:picMkLst>
        </pc:picChg>
        <pc:picChg chg="mod">
          <ac:chgData name="Catherine MANGIN" userId="11a517fc-343e-453c-af4d-00ec539733ef" providerId="ADAL" clId="{180F4634-2421-4848-9D78-7650E250D544}" dt="2024-11-06T14:12:13.815" v="92" actId="1076"/>
          <ac:picMkLst>
            <pc:docMk/>
            <pc:sldMk cId="827129090" sldId="324"/>
            <ac:picMk id="1026" creationId="{BD2927F3-3074-05C5-1218-0DE9DEAC2F7B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3:48.993" v="979" actId="1076"/>
        <pc:sldMkLst>
          <pc:docMk/>
          <pc:sldMk cId="825730894" sldId="325"/>
        </pc:sldMkLst>
        <pc:spChg chg="mod">
          <ac:chgData name="Catherine MANGIN" userId="11a517fc-343e-453c-af4d-00ec539733ef" providerId="ADAL" clId="{180F4634-2421-4848-9D78-7650E250D544}" dt="2024-11-06T15:03:48.993" v="979" actId="1076"/>
          <ac:spMkLst>
            <pc:docMk/>
            <pc:sldMk cId="825730894" sldId="325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3:43.237" v="977"/>
          <ac:spMkLst>
            <pc:docMk/>
            <pc:sldMk cId="825730894" sldId="325"/>
            <ac:spMk id="5" creationId="{E71188B7-8070-C472-A61F-85B905CBFA51}"/>
          </ac:spMkLst>
        </pc:spChg>
        <pc:spChg chg="mod">
          <ac:chgData name="Catherine MANGIN" userId="11a517fc-343e-453c-af4d-00ec539733ef" providerId="ADAL" clId="{180F4634-2421-4848-9D78-7650E250D544}" dt="2024-11-06T15:03:41.866" v="976" actId="20577"/>
          <ac:spMkLst>
            <pc:docMk/>
            <pc:sldMk cId="825730894" sldId="325"/>
            <ac:spMk id="6" creationId="{0A482BB3-371C-6F46-AEB1-F35459075E9F}"/>
          </ac:spMkLst>
        </pc:spChg>
        <pc:picChg chg="add mod">
          <ac:chgData name="Catherine MANGIN" userId="11a517fc-343e-453c-af4d-00ec539733ef" providerId="ADAL" clId="{180F4634-2421-4848-9D78-7650E250D544}" dt="2024-11-06T15:03:43.237" v="977"/>
          <ac:picMkLst>
            <pc:docMk/>
            <pc:sldMk cId="825730894" sldId="325"/>
            <ac:picMk id="3" creationId="{4194BAAC-DC8E-EFD3-0745-1970EFCFCF22}"/>
          </ac:picMkLst>
        </pc:picChg>
        <pc:picChg chg="del">
          <ac:chgData name="Catherine MANGIN" userId="11a517fc-343e-453c-af4d-00ec539733ef" providerId="ADAL" clId="{180F4634-2421-4848-9D78-7650E250D544}" dt="2024-11-06T15:03:35.728" v="973" actId="478"/>
          <ac:picMkLst>
            <pc:docMk/>
            <pc:sldMk cId="825730894" sldId="325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3:43.237" v="977"/>
          <ac:picMkLst>
            <pc:docMk/>
            <pc:sldMk cId="825730894" sldId="325"/>
            <ac:picMk id="8" creationId="{F41AAC5A-E509-1192-31D8-AF42D396EE9B}"/>
          </ac:picMkLst>
        </pc:picChg>
        <pc:picChg chg="add mod">
          <ac:chgData name="Catherine MANGIN" userId="11a517fc-343e-453c-af4d-00ec539733ef" providerId="ADAL" clId="{180F4634-2421-4848-9D78-7650E250D544}" dt="2024-11-06T15:03:43.237" v="977"/>
          <ac:picMkLst>
            <pc:docMk/>
            <pc:sldMk cId="825730894" sldId="325"/>
            <ac:picMk id="9" creationId="{F96DE930-B2F7-01BE-8A69-4D88C768583C}"/>
          </ac:picMkLst>
        </pc:picChg>
        <pc:picChg chg="add mod">
          <ac:chgData name="Catherine MANGIN" userId="11a517fc-343e-453c-af4d-00ec539733ef" providerId="ADAL" clId="{180F4634-2421-4848-9D78-7650E250D544}" dt="2024-11-06T15:03:43.237" v="977"/>
          <ac:picMkLst>
            <pc:docMk/>
            <pc:sldMk cId="825730894" sldId="325"/>
            <ac:picMk id="10" creationId="{CB6F9821-9B7D-8CDA-E6C7-D2F9506A620A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28:20.385" v="1147" actId="1076"/>
        <pc:sldMkLst>
          <pc:docMk/>
          <pc:sldMk cId="1804819833" sldId="326"/>
        </pc:sldMkLst>
        <pc:spChg chg="mod">
          <ac:chgData name="Catherine MANGIN" userId="11a517fc-343e-453c-af4d-00ec539733ef" providerId="ADAL" clId="{180F4634-2421-4848-9D78-7650E250D544}" dt="2024-11-06T15:28:20.385" v="1147" actId="1076"/>
          <ac:spMkLst>
            <pc:docMk/>
            <pc:sldMk cId="1804819833" sldId="326"/>
            <ac:spMk id="2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5:27:42.640" v="1137"/>
          <ac:spMkLst>
            <pc:docMk/>
            <pc:sldMk cId="1804819833" sldId="326"/>
            <ac:spMk id="4" creationId="{098F0C4D-B375-45BB-B936-AB45F4A6FEC7}"/>
          </ac:spMkLst>
        </pc:spChg>
        <pc:picChg chg="add mod">
          <ac:chgData name="Catherine MANGIN" userId="11a517fc-343e-453c-af4d-00ec539733ef" providerId="ADAL" clId="{180F4634-2421-4848-9D78-7650E250D544}" dt="2024-11-06T15:27:42.640" v="1137"/>
          <ac:picMkLst>
            <pc:docMk/>
            <pc:sldMk cId="1804819833" sldId="326"/>
            <ac:picMk id="3" creationId="{D4A65CA1-1A86-0356-5C69-B5F8354E7266}"/>
          </ac:picMkLst>
        </pc:picChg>
        <pc:picChg chg="del mod">
          <ac:chgData name="Catherine MANGIN" userId="11a517fc-343e-453c-af4d-00ec539733ef" providerId="ADAL" clId="{180F4634-2421-4848-9D78-7650E250D544}" dt="2024-11-06T15:27:47.435" v="1138" actId="478"/>
          <ac:picMkLst>
            <pc:docMk/>
            <pc:sldMk cId="1804819833" sldId="326"/>
            <ac:picMk id="5" creationId="{C74A05E0-45E2-0A4B-A3D5-FC7F60B5F640}"/>
          </ac:picMkLst>
        </pc:picChg>
        <pc:picChg chg="del mod">
          <ac:chgData name="Catherine MANGIN" userId="11a517fc-343e-453c-af4d-00ec539733ef" providerId="ADAL" clId="{180F4634-2421-4848-9D78-7650E250D544}" dt="2024-11-06T15:27:27.022" v="1132" actId="478"/>
          <ac:picMkLst>
            <pc:docMk/>
            <pc:sldMk cId="1804819833" sldId="326"/>
            <ac:picMk id="6" creationId="{06429684-D683-C348-8E7E-4DF421791B3C}"/>
          </ac:picMkLst>
        </pc:picChg>
        <pc:picChg chg="mod">
          <ac:chgData name="Catherine MANGIN" userId="11a517fc-343e-453c-af4d-00ec539733ef" providerId="ADAL" clId="{180F4634-2421-4848-9D78-7650E250D544}" dt="2024-11-06T15:28:09.226" v="1143" actId="1076"/>
          <ac:picMkLst>
            <pc:docMk/>
            <pc:sldMk cId="1804819833" sldId="326"/>
            <ac:picMk id="7" creationId="{30432241-F03A-B64B-8AB4-F4E707132D7B}"/>
          </ac:picMkLst>
        </pc:picChg>
        <pc:picChg chg="add mod">
          <ac:chgData name="Catherine MANGIN" userId="11a517fc-343e-453c-af4d-00ec539733ef" providerId="ADAL" clId="{180F4634-2421-4848-9D78-7650E250D544}" dt="2024-11-06T15:27:42.640" v="1137"/>
          <ac:picMkLst>
            <pc:docMk/>
            <pc:sldMk cId="1804819833" sldId="326"/>
            <ac:picMk id="8" creationId="{0095F209-D19F-CE3F-72F5-7D7555F5996F}"/>
          </ac:picMkLst>
        </pc:picChg>
        <pc:picChg chg="mod">
          <ac:chgData name="Catherine MANGIN" userId="11a517fc-343e-453c-af4d-00ec539733ef" providerId="ADAL" clId="{180F4634-2421-4848-9D78-7650E250D544}" dt="2024-11-06T15:28:17.231" v="1146" actId="1076"/>
          <ac:picMkLst>
            <pc:docMk/>
            <pc:sldMk cId="1804819833" sldId="326"/>
            <ac:picMk id="9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27:42.640" v="1137"/>
          <ac:picMkLst>
            <pc:docMk/>
            <pc:sldMk cId="1804819833" sldId="326"/>
            <ac:picMk id="10" creationId="{8D156579-3F42-C9E4-2985-5EFEF75C3C91}"/>
          </ac:picMkLst>
        </pc:picChg>
        <pc:picChg chg="add mod">
          <ac:chgData name="Catherine MANGIN" userId="11a517fc-343e-453c-af4d-00ec539733ef" providerId="ADAL" clId="{180F4634-2421-4848-9D78-7650E250D544}" dt="2024-11-06T15:27:42.640" v="1137"/>
          <ac:picMkLst>
            <pc:docMk/>
            <pc:sldMk cId="1804819833" sldId="326"/>
            <ac:picMk id="11" creationId="{73EA45AA-A8C0-0065-AC74-255A0EBE09D3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28:40.917" v="1155" actId="1076"/>
        <pc:sldMkLst>
          <pc:docMk/>
          <pc:sldMk cId="465431780" sldId="327"/>
        </pc:sldMkLst>
        <pc:spChg chg="add mod">
          <ac:chgData name="Catherine MANGIN" userId="11a517fc-343e-453c-af4d-00ec539733ef" providerId="ADAL" clId="{180F4634-2421-4848-9D78-7650E250D544}" dt="2024-11-06T15:28:27.534" v="1151"/>
          <ac:spMkLst>
            <pc:docMk/>
            <pc:sldMk cId="465431780" sldId="327"/>
            <ac:spMk id="3" creationId="{F4275472-852D-A7A1-2325-7EAAAAC00BE8}"/>
          </ac:spMkLst>
        </pc:spChg>
        <pc:spChg chg="mod">
          <ac:chgData name="Catherine MANGIN" userId="11a517fc-343e-453c-af4d-00ec539733ef" providerId="ADAL" clId="{180F4634-2421-4848-9D78-7650E250D544}" dt="2024-11-06T15:28:37.154" v="1154" actId="2711"/>
          <ac:spMkLst>
            <pc:docMk/>
            <pc:sldMk cId="465431780" sldId="327"/>
            <ac:spMk id="11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28:26.462" v="1150" actId="1076"/>
          <ac:grpSpMkLst>
            <pc:docMk/>
            <pc:sldMk cId="465431780" sldId="327"/>
            <ac:grpSpMk id="8" creationId="{00000000-0000-0000-0000-000000000000}"/>
          </ac:grpSpMkLst>
        </pc:grpChg>
        <pc:picChg chg="add mod">
          <ac:chgData name="Catherine MANGIN" userId="11a517fc-343e-453c-af4d-00ec539733ef" providerId="ADAL" clId="{180F4634-2421-4848-9D78-7650E250D544}" dt="2024-11-06T15:28:27.534" v="1151"/>
          <ac:picMkLst>
            <pc:docMk/>
            <pc:sldMk cId="465431780" sldId="327"/>
            <ac:picMk id="2" creationId="{9164911E-BBCD-F8EF-D6BB-C1891FDBB66D}"/>
          </ac:picMkLst>
        </pc:picChg>
        <pc:picChg chg="add mod">
          <ac:chgData name="Catherine MANGIN" userId="11a517fc-343e-453c-af4d-00ec539733ef" providerId="ADAL" clId="{180F4634-2421-4848-9D78-7650E250D544}" dt="2024-11-06T15:28:27.534" v="1151"/>
          <ac:picMkLst>
            <pc:docMk/>
            <pc:sldMk cId="465431780" sldId="327"/>
            <ac:picMk id="4" creationId="{B65D48FE-6468-A6FF-3A08-ED32FCFDC48E}"/>
          </ac:picMkLst>
        </pc:picChg>
        <pc:picChg chg="del">
          <ac:chgData name="Catherine MANGIN" userId="11a517fc-343e-453c-af4d-00ec539733ef" providerId="ADAL" clId="{180F4634-2421-4848-9D78-7650E250D544}" dt="2024-11-06T15:28:25.175" v="1149" actId="478"/>
          <ac:picMkLst>
            <pc:docMk/>
            <pc:sldMk cId="465431780" sldId="327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28:27.534" v="1151"/>
          <ac:picMkLst>
            <pc:docMk/>
            <pc:sldMk cId="465431780" sldId="327"/>
            <ac:picMk id="10" creationId="{3350CDE1-10AE-43B6-7E2A-FC07EADBC59F}"/>
          </ac:picMkLst>
        </pc:picChg>
        <pc:picChg chg="add mod">
          <ac:chgData name="Catherine MANGIN" userId="11a517fc-343e-453c-af4d-00ec539733ef" providerId="ADAL" clId="{180F4634-2421-4848-9D78-7650E250D544}" dt="2024-11-06T15:28:40.917" v="1155" actId="1076"/>
          <ac:picMkLst>
            <pc:docMk/>
            <pc:sldMk cId="465431780" sldId="327"/>
            <ac:picMk id="13" creationId="{ECEAAB67-3490-EC9A-B26E-A1C4A30AC0AE}"/>
          </ac:picMkLst>
        </pc:picChg>
        <pc:picChg chg="del">
          <ac:chgData name="Catherine MANGIN" userId="11a517fc-343e-453c-af4d-00ec539733ef" providerId="ADAL" clId="{180F4634-2421-4848-9D78-7650E250D544}" dt="2024-11-06T15:28:24.342" v="1148" actId="478"/>
          <ac:picMkLst>
            <pc:docMk/>
            <pc:sldMk cId="465431780" sldId="327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33:07.920" v="1208" actId="404"/>
        <pc:sldMkLst>
          <pc:docMk/>
          <pc:sldMk cId="1031233187" sldId="328"/>
        </pc:sldMkLst>
        <pc:spChg chg="add mod">
          <ac:chgData name="Catherine MANGIN" userId="11a517fc-343e-453c-af4d-00ec539733ef" providerId="ADAL" clId="{180F4634-2421-4848-9D78-7650E250D544}" dt="2024-11-06T15:29:16.366" v="1163"/>
          <ac:spMkLst>
            <pc:docMk/>
            <pc:sldMk cId="1031233187" sldId="328"/>
            <ac:spMk id="3" creationId="{C308AE26-28FE-3EE2-5671-FD675AC16BF5}"/>
          </ac:spMkLst>
        </pc:spChg>
        <pc:spChg chg="mod">
          <ac:chgData name="Catherine MANGIN" userId="11a517fc-343e-453c-af4d-00ec539733ef" providerId="ADAL" clId="{180F4634-2421-4848-9D78-7650E250D544}" dt="2024-11-06T15:33:07.920" v="1208" actId="404"/>
          <ac:spMkLst>
            <pc:docMk/>
            <pc:sldMk cId="1031233187" sldId="328"/>
            <ac:spMk id="4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0:48.670" v="1179" actId="1076"/>
          <ac:spMkLst>
            <pc:docMk/>
            <pc:sldMk cId="1031233187" sldId="328"/>
            <ac:spMk id="71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29:59.279" v="1173" actId="2711"/>
          <ac:spMkLst>
            <pc:docMk/>
            <pc:sldMk cId="1031233187" sldId="328"/>
            <ac:spMk id="72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1:03.355" v="1181" actId="1076"/>
          <ac:spMkLst>
            <pc:docMk/>
            <pc:sldMk cId="1031233187" sldId="328"/>
            <ac:spMk id="75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0:58.025" v="1180" actId="1076"/>
          <ac:spMkLst>
            <pc:docMk/>
            <pc:sldMk cId="1031233187" sldId="328"/>
            <ac:spMk id="7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1:06.415" v="1182" actId="1076"/>
          <ac:spMkLst>
            <pc:docMk/>
            <pc:sldMk cId="1031233187" sldId="328"/>
            <ac:spMk id="7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1:11.358" v="1183" actId="1076"/>
          <ac:spMkLst>
            <pc:docMk/>
            <pc:sldMk cId="1031233187" sldId="328"/>
            <ac:spMk id="78" creationId="{00000000-0000-0000-0000-000000000000}"/>
          </ac:spMkLst>
        </pc:spChg>
        <pc:picChg chg="add del mod">
          <ac:chgData name="Catherine MANGIN" userId="11a517fc-343e-453c-af4d-00ec539733ef" providerId="ADAL" clId="{180F4634-2421-4848-9D78-7650E250D544}" dt="2024-11-06T15:31:22.737" v="1186" actId="478"/>
          <ac:picMkLst>
            <pc:docMk/>
            <pc:sldMk cId="1031233187" sldId="328"/>
            <ac:picMk id="2" creationId="{11BFB7D2-F440-FA81-6800-B15E5D704C26}"/>
          </ac:picMkLst>
        </pc:picChg>
        <pc:picChg chg="add mod">
          <ac:chgData name="Catherine MANGIN" userId="11a517fc-343e-453c-af4d-00ec539733ef" providerId="ADAL" clId="{180F4634-2421-4848-9D78-7650E250D544}" dt="2024-11-06T15:29:16.366" v="1163"/>
          <ac:picMkLst>
            <pc:docMk/>
            <pc:sldMk cId="1031233187" sldId="328"/>
            <ac:picMk id="4" creationId="{984123E4-C0A8-4D84-8C90-2DF4564FB972}"/>
          </ac:picMkLst>
        </pc:picChg>
        <pc:picChg chg="add mod">
          <ac:chgData name="Catherine MANGIN" userId="11a517fc-343e-453c-af4d-00ec539733ef" providerId="ADAL" clId="{180F4634-2421-4848-9D78-7650E250D544}" dt="2024-11-06T15:29:16.366" v="1163"/>
          <ac:picMkLst>
            <pc:docMk/>
            <pc:sldMk cId="1031233187" sldId="328"/>
            <ac:picMk id="5" creationId="{860ED21F-D867-3EE8-EC9A-8E864BB98160}"/>
          </ac:picMkLst>
        </pc:picChg>
        <pc:picChg chg="add del mod">
          <ac:chgData name="Catherine MANGIN" userId="11a517fc-343e-453c-af4d-00ec539733ef" providerId="ADAL" clId="{180F4634-2421-4848-9D78-7650E250D544}" dt="2024-11-06T15:31:21.798" v="1185" actId="478"/>
          <ac:picMkLst>
            <pc:docMk/>
            <pc:sldMk cId="1031233187" sldId="328"/>
            <ac:picMk id="6" creationId="{F541D99A-ABF9-CB82-E960-5904470496E4}"/>
          </ac:picMkLst>
        </pc:picChg>
        <pc:picChg chg="del">
          <ac:chgData name="Catherine MANGIN" userId="11a517fc-343e-453c-af4d-00ec539733ef" providerId="ADAL" clId="{180F4634-2421-4848-9D78-7650E250D544}" dt="2024-11-06T15:28:52.399" v="1157" actId="478"/>
          <ac:picMkLst>
            <pc:docMk/>
            <pc:sldMk cId="1031233187" sldId="328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28:50.533" v="1156" actId="478"/>
          <ac:picMkLst>
            <pc:docMk/>
            <pc:sldMk cId="1031233187" sldId="328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39:09.517" v="1310" actId="207"/>
        <pc:sldMkLst>
          <pc:docMk/>
          <pc:sldMk cId="1203292375" sldId="329"/>
        </pc:sldMkLst>
        <pc:spChg chg="add del mod">
          <ac:chgData name="Catherine MANGIN" userId="11a517fc-343e-453c-af4d-00ec539733ef" providerId="ADAL" clId="{180F4634-2421-4848-9D78-7650E250D544}" dt="2024-11-06T15:31:41.196" v="1190" actId="478"/>
          <ac:spMkLst>
            <pc:docMk/>
            <pc:sldMk cId="1203292375" sldId="329"/>
            <ac:spMk id="3" creationId="{AD61F70D-DB69-14CC-B6E7-090A2661ED17}"/>
          </ac:spMkLst>
        </pc:spChg>
        <pc:spChg chg="add mod">
          <ac:chgData name="Catherine MANGIN" userId="11a517fc-343e-453c-af4d-00ec539733ef" providerId="ADAL" clId="{180F4634-2421-4848-9D78-7650E250D544}" dt="2024-11-06T15:32:57.515" v="1206" actId="404"/>
          <ac:spMkLst>
            <pc:docMk/>
            <pc:sldMk cId="1203292375" sldId="329"/>
            <ac:spMk id="4" creationId="{F5AA29EF-47DF-BC57-7CE7-604D7B3B1F9C}"/>
          </ac:spMkLst>
        </pc:spChg>
        <pc:spChg chg="add mod">
          <ac:chgData name="Catherine MANGIN" userId="11a517fc-343e-453c-af4d-00ec539733ef" providerId="ADAL" clId="{180F4634-2421-4848-9D78-7650E250D544}" dt="2024-11-06T15:31:50.289" v="1192"/>
          <ac:spMkLst>
            <pc:docMk/>
            <pc:sldMk cId="1203292375" sldId="329"/>
            <ac:spMk id="5" creationId="{906E793F-65E3-26A2-F177-AA23A23E4882}"/>
          </ac:spMkLst>
        </pc:spChg>
        <pc:spChg chg="mod">
          <ac:chgData name="Catherine MANGIN" userId="11a517fc-343e-453c-af4d-00ec539733ef" providerId="ADAL" clId="{180F4634-2421-4848-9D78-7650E250D544}" dt="2024-11-06T15:32:52.204" v="1204" actId="14100"/>
          <ac:spMkLst>
            <pc:docMk/>
            <pc:sldMk cId="1203292375" sldId="329"/>
            <ac:spMk id="30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31:38.723" v="1189" actId="478"/>
          <ac:spMkLst>
            <pc:docMk/>
            <pc:sldMk cId="1203292375" sldId="329"/>
            <ac:spMk id="47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31:43.534" v="1191" actId="14100"/>
          <ac:grpSpMkLst>
            <pc:docMk/>
            <pc:sldMk cId="1203292375" sldId="329"/>
            <ac:grpSpMk id="39" creationId="{00000000-0000-0000-0000-000000000000}"/>
          </ac:grpSpMkLst>
        </pc:grpChg>
        <pc:graphicFrameChg chg="mod modGraphic">
          <ac:chgData name="Catherine MANGIN" userId="11a517fc-343e-453c-af4d-00ec539733ef" providerId="ADAL" clId="{180F4634-2421-4848-9D78-7650E250D544}" dt="2024-11-06T15:39:09.517" v="1310" actId="207"/>
          <ac:graphicFrameMkLst>
            <pc:docMk/>
            <pc:sldMk cId="1203292375" sldId="329"/>
            <ac:graphicFrameMk id="29" creationId="{00000000-0000-0000-0000-000000000000}"/>
          </ac:graphicFrameMkLst>
        </pc:graphicFrameChg>
        <pc:picChg chg="add mod">
          <ac:chgData name="Catherine MANGIN" userId="11a517fc-343e-453c-af4d-00ec539733ef" providerId="ADAL" clId="{180F4634-2421-4848-9D78-7650E250D544}" dt="2024-11-06T15:31:50.289" v="1192"/>
          <ac:picMkLst>
            <pc:docMk/>
            <pc:sldMk cId="1203292375" sldId="329"/>
            <ac:picMk id="6" creationId="{3D7374B1-45B7-4E78-2309-191D14DDD1BE}"/>
          </ac:picMkLst>
        </pc:picChg>
        <pc:picChg chg="add mod">
          <ac:chgData name="Catherine MANGIN" userId="11a517fc-343e-453c-af4d-00ec539733ef" providerId="ADAL" clId="{180F4634-2421-4848-9D78-7650E250D544}" dt="2024-11-06T15:31:50.289" v="1192"/>
          <ac:picMkLst>
            <pc:docMk/>
            <pc:sldMk cId="1203292375" sldId="329"/>
            <ac:picMk id="7" creationId="{AAC1536C-9F4A-9D5A-15B1-931ECCCA012F}"/>
          </ac:picMkLst>
        </pc:picChg>
        <pc:picChg chg="add mod">
          <ac:chgData name="Catherine MANGIN" userId="11a517fc-343e-453c-af4d-00ec539733ef" providerId="ADAL" clId="{180F4634-2421-4848-9D78-7650E250D544}" dt="2024-11-06T15:32:02.995" v="1193"/>
          <ac:picMkLst>
            <pc:docMk/>
            <pc:sldMk cId="1203292375" sldId="329"/>
            <ac:picMk id="8" creationId="{3F3B9C05-7206-876D-1A23-A867B1B5ED37}"/>
          </ac:picMkLst>
        </pc:picChg>
        <pc:picChg chg="del">
          <ac:chgData name="Catherine MANGIN" userId="11a517fc-343e-453c-af4d-00ec539733ef" providerId="ADAL" clId="{180F4634-2421-4848-9D78-7650E250D544}" dt="2024-11-06T15:31:35.616" v="1187" actId="478"/>
          <ac:picMkLst>
            <pc:docMk/>
            <pc:sldMk cId="1203292375" sldId="329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32:02.995" v="1193"/>
          <ac:picMkLst>
            <pc:docMk/>
            <pc:sldMk cId="1203292375" sldId="329"/>
            <ac:picMk id="11" creationId="{B3311F51-EB63-2445-42C0-BDB3B8136B32}"/>
          </ac:picMkLst>
        </pc:picChg>
        <pc:picChg chg="del">
          <ac:chgData name="Catherine MANGIN" userId="11a517fc-343e-453c-af4d-00ec539733ef" providerId="ADAL" clId="{180F4634-2421-4848-9D78-7650E250D544}" dt="2024-11-06T15:31:36.402" v="1188" actId="478"/>
          <ac:picMkLst>
            <pc:docMk/>
            <pc:sldMk cId="1203292375" sldId="329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39:01.957" v="1309" actId="313"/>
        <pc:sldMkLst>
          <pc:docMk/>
          <pc:sldMk cId="4099664207" sldId="330"/>
        </pc:sldMkLst>
        <pc:spChg chg="add mod">
          <ac:chgData name="Catherine MANGIN" userId="11a517fc-343e-453c-af4d-00ec539733ef" providerId="ADAL" clId="{180F4634-2421-4848-9D78-7650E250D544}" dt="2024-11-06T15:33:36.968" v="1216"/>
          <ac:spMkLst>
            <pc:docMk/>
            <pc:sldMk cId="4099664207" sldId="330"/>
            <ac:spMk id="2" creationId="{A19463B7-4802-FA71-D60B-5F295F76A026}"/>
          </ac:spMkLst>
        </pc:spChg>
        <pc:spChg chg="mod">
          <ac:chgData name="Catherine MANGIN" userId="11a517fc-343e-453c-af4d-00ec539733ef" providerId="ADAL" clId="{180F4634-2421-4848-9D78-7650E250D544}" dt="2024-11-06T15:34:57.012" v="1241" actId="1076"/>
          <ac:spMkLst>
            <pc:docMk/>
            <pc:sldMk cId="4099664207" sldId="330"/>
            <ac:spMk id="3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4:26.914" v="1231" actId="1076"/>
          <ac:spMkLst>
            <pc:docMk/>
            <pc:sldMk cId="4099664207" sldId="330"/>
            <ac:spMk id="38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3:28.579" v="1214" actId="207"/>
          <ac:spMkLst>
            <pc:docMk/>
            <pc:sldMk cId="4099664207" sldId="330"/>
            <ac:spMk id="47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33:41.800" v="1218" actId="1076"/>
          <ac:grpSpMkLst>
            <pc:docMk/>
            <pc:sldMk cId="4099664207" sldId="330"/>
            <ac:grpSpMk id="39" creationId="{00000000-0000-0000-0000-000000000000}"/>
          </ac:grpSpMkLst>
        </pc:grpChg>
        <pc:graphicFrameChg chg="mod">
          <ac:chgData name="Catherine MANGIN" userId="11a517fc-343e-453c-af4d-00ec539733ef" providerId="ADAL" clId="{180F4634-2421-4848-9D78-7650E250D544}" dt="2024-11-06T15:39:01.957" v="1309" actId="313"/>
          <ac:graphicFrameMkLst>
            <pc:docMk/>
            <pc:sldMk cId="4099664207" sldId="330"/>
            <ac:graphicFrameMk id="29" creationId="{00000000-0000-0000-0000-000000000000}"/>
          </ac:graphicFrameMkLst>
        </pc:graphicFrameChg>
        <pc:picChg chg="add mod">
          <ac:chgData name="Catherine MANGIN" userId="11a517fc-343e-453c-af4d-00ec539733ef" providerId="ADAL" clId="{180F4634-2421-4848-9D78-7650E250D544}" dt="2024-11-06T15:33:36.968" v="1216"/>
          <ac:picMkLst>
            <pc:docMk/>
            <pc:sldMk cId="4099664207" sldId="330"/>
            <ac:picMk id="3" creationId="{ED9BB671-A09B-12A9-ADCB-A28C4F8100FA}"/>
          </ac:picMkLst>
        </pc:picChg>
        <pc:picChg chg="add mod">
          <ac:chgData name="Catherine MANGIN" userId="11a517fc-343e-453c-af4d-00ec539733ef" providerId="ADAL" clId="{180F4634-2421-4848-9D78-7650E250D544}" dt="2024-11-06T15:33:36.968" v="1216"/>
          <ac:picMkLst>
            <pc:docMk/>
            <pc:sldMk cId="4099664207" sldId="330"/>
            <ac:picMk id="4" creationId="{F8BCCEC3-EC4C-2577-33F8-53FAA213E8C3}"/>
          </ac:picMkLst>
        </pc:picChg>
        <pc:picChg chg="add mod">
          <ac:chgData name="Catherine MANGIN" userId="11a517fc-343e-453c-af4d-00ec539733ef" providerId="ADAL" clId="{180F4634-2421-4848-9D78-7650E250D544}" dt="2024-11-06T15:33:36.968" v="1216"/>
          <ac:picMkLst>
            <pc:docMk/>
            <pc:sldMk cId="4099664207" sldId="330"/>
            <ac:picMk id="5" creationId="{0FD8B3D0-C72A-C740-B488-A5BE817C81BA}"/>
          </ac:picMkLst>
        </pc:picChg>
        <pc:picChg chg="add mod">
          <ac:chgData name="Catherine MANGIN" userId="11a517fc-343e-453c-af4d-00ec539733ef" providerId="ADAL" clId="{180F4634-2421-4848-9D78-7650E250D544}" dt="2024-11-06T15:33:36.968" v="1216"/>
          <ac:picMkLst>
            <pc:docMk/>
            <pc:sldMk cId="4099664207" sldId="330"/>
            <ac:picMk id="6" creationId="{4902DAAD-FDB7-A1E4-E752-1AEB409B09B8}"/>
          </ac:picMkLst>
        </pc:picChg>
        <pc:picChg chg="del">
          <ac:chgData name="Catherine MANGIN" userId="11a517fc-343e-453c-af4d-00ec539733ef" providerId="ADAL" clId="{180F4634-2421-4848-9D78-7650E250D544}" dt="2024-11-06T15:33:29.749" v="1215" actId="478"/>
          <ac:picMkLst>
            <pc:docMk/>
            <pc:sldMk cId="4099664207" sldId="330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33:16.091" v="1209" actId="478"/>
          <ac:picMkLst>
            <pc:docMk/>
            <pc:sldMk cId="4099664207" sldId="330"/>
            <ac:picMk id="25" creationId="{06429684-D683-C348-8E7E-4DF421791B3C}"/>
          </ac:picMkLst>
        </pc:picChg>
        <pc:cxnChg chg="mod">
          <ac:chgData name="Catherine MANGIN" userId="11a517fc-343e-453c-af4d-00ec539733ef" providerId="ADAL" clId="{180F4634-2421-4848-9D78-7650E250D544}" dt="2024-11-06T15:35:02.756" v="1243" actId="1076"/>
          <ac:cxnSpMkLst>
            <pc:docMk/>
            <pc:sldMk cId="4099664207" sldId="330"/>
            <ac:cxnSpMk id="32" creationId="{00000000-0000-0000-0000-000000000000}"/>
          </ac:cxnSpMkLst>
        </pc:cxnChg>
        <pc:cxnChg chg="mod">
          <ac:chgData name="Catherine MANGIN" userId="11a517fc-343e-453c-af4d-00ec539733ef" providerId="ADAL" clId="{180F4634-2421-4848-9D78-7650E250D544}" dt="2024-11-06T15:35:13.540" v="1246" actId="1076"/>
          <ac:cxnSpMkLst>
            <pc:docMk/>
            <pc:sldMk cId="4099664207" sldId="330"/>
            <ac:cxnSpMk id="33" creationId="{00000000-0000-0000-0000-000000000000}"/>
          </ac:cxnSpMkLst>
        </pc:cxnChg>
        <pc:cxnChg chg="mod">
          <ac:chgData name="Catherine MANGIN" userId="11a517fc-343e-453c-af4d-00ec539733ef" providerId="ADAL" clId="{180F4634-2421-4848-9D78-7650E250D544}" dt="2024-11-06T15:35:10.390" v="1245" actId="1076"/>
          <ac:cxnSpMkLst>
            <pc:docMk/>
            <pc:sldMk cId="4099664207" sldId="330"/>
            <ac:cxnSpMk id="34" creationId="{00000000-0000-0000-0000-000000000000}"/>
          </ac:cxnSpMkLst>
        </pc:cxnChg>
        <pc:cxnChg chg="mod">
          <ac:chgData name="Catherine MANGIN" userId="11a517fc-343e-453c-af4d-00ec539733ef" providerId="ADAL" clId="{180F4634-2421-4848-9D78-7650E250D544}" dt="2024-11-06T15:35:08.233" v="1244" actId="1076"/>
          <ac:cxnSpMkLst>
            <pc:docMk/>
            <pc:sldMk cId="4099664207" sldId="330"/>
            <ac:cxnSpMk id="35" creationId="{00000000-0000-0000-0000-000000000000}"/>
          </ac:cxnSpMkLst>
        </pc:cxnChg>
        <pc:cxnChg chg="mod">
          <ac:chgData name="Catherine MANGIN" userId="11a517fc-343e-453c-af4d-00ec539733ef" providerId="ADAL" clId="{180F4634-2421-4848-9D78-7650E250D544}" dt="2024-11-06T15:35:00.408" v="1242" actId="1076"/>
          <ac:cxnSpMkLst>
            <pc:docMk/>
            <pc:sldMk cId="4099664207" sldId="330"/>
            <ac:cxnSpMk id="36" creationId="{00000000-0000-0000-0000-000000000000}"/>
          </ac:cxnSpMkLst>
        </pc:cxnChg>
      </pc:sldChg>
      <pc:sldChg chg="addSp delSp modSp mod">
        <pc:chgData name="Catherine MANGIN" userId="11a517fc-343e-453c-af4d-00ec539733ef" providerId="ADAL" clId="{180F4634-2421-4848-9D78-7650E250D544}" dt="2024-11-06T15:36:51.214" v="1275" actId="1076"/>
        <pc:sldMkLst>
          <pc:docMk/>
          <pc:sldMk cId="2489306976" sldId="331"/>
        </pc:sldMkLst>
        <pc:spChg chg="add mod">
          <ac:chgData name="Catherine MANGIN" userId="11a517fc-343e-453c-af4d-00ec539733ef" providerId="ADAL" clId="{180F4634-2421-4848-9D78-7650E250D544}" dt="2024-11-06T15:35:51.865" v="1257"/>
          <ac:spMkLst>
            <pc:docMk/>
            <pc:sldMk cId="2489306976" sldId="331"/>
            <ac:spMk id="2" creationId="{4864089C-4A22-7878-F14A-6664288C9FE3}"/>
          </ac:spMkLst>
        </pc:spChg>
        <pc:spChg chg="mod">
          <ac:chgData name="Catherine MANGIN" userId="11a517fc-343e-453c-af4d-00ec539733ef" providerId="ADAL" clId="{180F4634-2421-4848-9D78-7650E250D544}" dt="2024-11-06T15:36:44.313" v="1273" actId="1076"/>
          <ac:spMkLst>
            <pc:docMk/>
            <pc:sldMk cId="2489306976" sldId="331"/>
            <ac:spMk id="3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5:58.389" v="1259" actId="1076"/>
          <ac:spMkLst>
            <pc:docMk/>
            <pc:sldMk cId="2489306976" sldId="331"/>
            <ac:spMk id="38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5:30.852" v="1251" actId="1076"/>
          <ac:spMkLst>
            <pc:docMk/>
            <pc:sldMk cId="2489306976" sldId="331"/>
            <ac:spMk id="47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36:51.214" v="1275" actId="1076"/>
          <ac:grpSpMkLst>
            <pc:docMk/>
            <pc:sldMk cId="2489306976" sldId="331"/>
            <ac:grpSpMk id="39" creationId="{00000000-0000-0000-0000-000000000000}"/>
          </ac:grpSpMkLst>
        </pc:grpChg>
        <pc:graphicFrameChg chg="mod modGraphic">
          <ac:chgData name="Catherine MANGIN" userId="11a517fc-343e-453c-af4d-00ec539733ef" providerId="ADAL" clId="{180F4634-2421-4848-9D78-7650E250D544}" dt="2024-11-06T15:36:46.166" v="1274"/>
          <ac:graphicFrameMkLst>
            <pc:docMk/>
            <pc:sldMk cId="2489306976" sldId="331"/>
            <ac:graphicFrameMk id="29" creationId="{00000000-0000-0000-0000-000000000000}"/>
          </ac:graphicFrameMkLst>
        </pc:graphicFrameChg>
        <pc:picChg chg="add mod">
          <ac:chgData name="Catherine MANGIN" userId="11a517fc-343e-453c-af4d-00ec539733ef" providerId="ADAL" clId="{180F4634-2421-4848-9D78-7650E250D544}" dt="2024-11-06T15:35:51.865" v="1257"/>
          <ac:picMkLst>
            <pc:docMk/>
            <pc:sldMk cId="2489306976" sldId="331"/>
            <ac:picMk id="3" creationId="{1E2E8595-C3F2-5F62-4FB5-42B91202F739}"/>
          </ac:picMkLst>
        </pc:picChg>
        <pc:picChg chg="add mod">
          <ac:chgData name="Catherine MANGIN" userId="11a517fc-343e-453c-af4d-00ec539733ef" providerId="ADAL" clId="{180F4634-2421-4848-9D78-7650E250D544}" dt="2024-11-06T15:35:51.865" v="1257"/>
          <ac:picMkLst>
            <pc:docMk/>
            <pc:sldMk cId="2489306976" sldId="331"/>
            <ac:picMk id="4" creationId="{31569AEB-1489-CFE7-6C5D-3FFF31D1F77B}"/>
          </ac:picMkLst>
        </pc:picChg>
        <pc:picChg chg="add mod">
          <ac:chgData name="Catherine MANGIN" userId="11a517fc-343e-453c-af4d-00ec539733ef" providerId="ADAL" clId="{180F4634-2421-4848-9D78-7650E250D544}" dt="2024-11-06T15:35:51.865" v="1257"/>
          <ac:picMkLst>
            <pc:docMk/>
            <pc:sldMk cId="2489306976" sldId="331"/>
            <ac:picMk id="5" creationId="{576EE789-D125-8E38-C913-11CB3A9BD189}"/>
          </ac:picMkLst>
        </pc:picChg>
        <pc:picChg chg="add mod">
          <ac:chgData name="Catherine MANGIN" userId="11a517fc-343e-453c-af4d-00ec539733ef" providerId="ADAL" clId="{180F4634-2421-4848-9D78-7650E250D544}" dt="2024-11-06T15:35:51.865" v="1257"/>
          <ac:picMkLst>
            <pc:docMk/>
            <pc:sldMk cId="2489306976" sldId="331"/>
            <ac:picMk id="6" creationId="{CC846E99-C52B-16FA-DD35-2DD333608634}"/>
          </ac:picMkLst>
        </pc:picChg>
        <pc:picChg chg="del">
          <ac:chgData name="Catherine MANGIN" userId="11a517fc-343e-453c-af4d-00ec539733ef" providerId="ADAL" clId="{180F4634-2421-4848-9D78-7650E250D544}" dt="2024-11-06T15:35:31.717" v="1252" actId="478"/>
          <ac:picMkLst>
            <pc:docMk/>
            <pc:sldMk cId="2489306976" sldId="331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35:20.322" v="1247" actId="478"/>
          <ac:picMkLst>
            <pc:docMk/>
            <pc:sldMk cId="2489306976" sldId="331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38:58.615" v="1308" actId="313"/>
        <pc:sldMkLst>
          <pc:docMk/>
          <pc:sldMk cId="205239504" sldId="332"/>
        </pc:sldMkLst>
        <pc:spChg chg="add mod">
          <ac:chgData name="Catherine MANGIN" userId="11a517fc-343e-453c-af4d-00ec539733ef" providerId="ADAL" clId="{180F4634-2421-4848-9D78-7650E250D544}" dt="2024-11-06T15:37:09.750" v="1281"/>
          <ac:spMkLst>
            <pc:docMk/>
            <pc:sldMk cId="205239504" sldId="332"/>
            <ac:spMk id="2" creationId="{3395471B-A643-738C-396F-5AE6CAB05ED0}"/>
          </ac:spMkLst>
        </pc:spChg>
        <pc:spChg chg="mod">
          <ac:chgData name="Catherine MANGIN" userId="11a517fc-343e-453c-af4d-00ec539733ef" providerId="ADAL" clId="{180F4634-2421-4848-9D78-7650E250D544}" dt="2024-11-06T15:37:30.709" v="1289"/>
          <ac:spMkLst>
            <pc:docMk/>
            <pc:sldMk cId="205239504" sldId="332"/>
            <ac:spMk id="11" creationId="{C323842F-7086-F6EC-21D1-42681D65D144}"/>
          </ac:spMkLst>
        </pc:spChg>
        <pc:spChg chg="mod">
          <ac:chgData name="Catherine MANGIN" userId="11a517fc-343e-453c-af4d-00ec539733ef" providerId="ADAL" clId="{180F4634-2421-4848-9D78-7650E250D544}" dt="2024-11-06T15:37:50.964" v="1292" actId="207"/>
          <ac:spMkLst>
            <pc:docMk/>
            <pc:sldMk cId="205239504" sldId="332"/>
            <ac:spMk id="38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37:01.452" v="1280" actId="404"/>
          <ac:spMkLst>
            <pc:docMk/>
            <pc:sldMk cId="205239504" sldId="332"/>
            <ac:spMk id="47" creationId="{00000000-0000-0000-0000-000000000000}"/>
          </ac:spMkLst>
        </pc:spChg>
        <pc:grpChg chg="add mod">
          <ac:chgData name="Catherine MANGIN" userId="11a517fc-343e-453c-af4d-00ec539733ef" providerId="ADAL" clId="{180F4634-2421-4848-9D78-7650E250D544}" dt="2024-11-06T15:37:30.709" v="1289"/>
          <ac:grpSpMkLst>
            <pc:docMk/>
            <pc:sldMk cId="205239504" sldId="332"/>
            <ac:grpSpMk id="7" creationId="{796AF3AF-16A9-7ADF-E36A-9929F4072AEF}"/>
          </ac:grpSpMkLst>
        </pc:grpChg>
        <pc:grpChg chg="del mod">
          <ac:chgData name="Catherine MANGIN" userId="11a517fc-343e-453c-af4d-00ec539733ef" providerId="ADAL" clId="{180F4634-2421-4848-9D78-7650E250D544}" dt="2024-11-06T15:37:25.869" v="1288" actId="478"/>
          <ac:grpSpMkLst>
            <pc:docMk/>
            <pc:sldMk cId="205239504" sldId="332"/>
            <ac:grpSpMk id="39" creationId="{00000000-0000-0000-0000-000000000000}"/>
          </ac:grpSpMkLst>
        </pc:grpChg>
        <pc:graphicFrameChg chg="mod">
          <ac:chgData name="Catherine MANGIN" userId="11a517fc-343e-453c-af4d-00ec539733ef" providerId="ADAL" clId="{180F4634-2421-4848-9D78-7650E250D544}" dt="2024-11-06T15:38:58.615" v="1308" actId="313"/>
          <ac:graphicFrameMkLst>
            <pc:docMk/>
            <pc:sldMk cId="205239504" sldId="332"/>
            <ac:graphicFrameMk id="8" creationId="{5C0978CD-4F40-5D82-C0DA-B41417ADFD62}"/>
          </ac:graphicFrameMkLst>
        </pc:graphicFrameChg>
        <pc:graphicFrameChg chg="del mod">
          <ac:chgData name="Catherine MANGIN" userId="11a517fc-343e-453c-af4d-00ec539733ef" providerId="ADAL" clId="{180F4634-2421-4848-9D78-7650E250D544}" dt="2024-11-06T15:37:23.945" v="1287" actId="478"/>
          <ac:graphicFrameMkLst>
            <pc:docMk/>
            <pc:sldMk cId="205239504" sldId="332"/>
            <ac:graphicFrameMk id="29" creationId="{00000000-0000-0000-0000-000000000000}"/>
          </ac:graphicFrameMkLst>
        </pc:graphicFrameChg>
        <pc:picChg chg="add mod">
          <ac:chgData name="Catherine MANGIN" userId="11a517fc-343e-453c-af4d-00ec539733ef" providerId="ADAL" clId="{180F4634-2421-4848-9D78-7650E250D544}" dt="2024-11-06T15:37:09.750" v="1281"/>
          <ac:picMkLst>
            <pc:docMk/>
            <pc:sldMk cId="205239504" sldId="332"/>
            <ac:picMk id="3" creationId="{143888B8-EAEB-2ABC-6235-D8D4F6DE2159}"/>
          </ac:picMkLst>
        </pc:picChg>
        <pc:picChg chg="add mod">
          <ac:chgData name="Catherine MANGIN" userId="11a517fc-343e-453c-af4d-00ec539733ef" providerId="ADAL" clId="{180F4634-2421-4848-9D78-7650E250D544}" dt="2024-11-06T15:37:09.750" v="1281"/>
          <ac:picMkLst>
            <pc:docMk/>
            <pc:sldMk cId="205239504" sldId="332"/>
            <ac:picMk id="4" creationId="{0F0BAC83-15EA-4E3F-01DB-0FC6237F37D2}"/>
          </ac:picMkLst>
        </pc:picChg>
        <pc:picChg chg="add mod">
          <ac:chgData name="Catherine MANGIN" userId="11a517fc-343e-453c-af4d-00ec539733ef" providerId="ADAL" clId="{180F4634-2421-4848-9D78-7650E250D544}" dt="2024-11-06T15:37:09.750" v="1281"/>
          <ac:picMkLst>
            <pc:docMk/>
            <pc:sldMk cId="205239504" sldId="332"/>
            <ac:picMk id="5" creationId="{EBF9E48E-74FB-4C74-F296-BA2DA3E5D544}"/>
          </ac:picMkLst>
        </pc:picChg>
        <pc:picChg chg="add mod">
          <ac:chgData name="Catherine MANGIN" userId="11a517fc-343e-453c-af4d-00ec539733ef" providerId="ADAL" clId="{180F4634-2421-4848-9D78-7650E250D544}" dt="2024-11-06T15:37:09.750" v="1281"/>
          <ac:picMkLst>
            <pc:docMk/>
            <pc:sldMk cId="205239504" sldId="332"/>
            <ac:picMk id="6" creationId="{D3A94B7F-192B-23F6-1E77-34D230FE0E11}"/>
          </ac:picMkLst>
        </pc:picChg>
        <pc:picChg chg="del">
          <ac:chgData name="Catherine MANGIN" userId="11a517fc-343e-453c-af4d-00ec539733ef" providerId="ADAL" clId="{180F4634-2421-4848-9D78-7650E250D544}" dt="2024-11-06T15:38:06.886" v="1299" actId="478"/>
          <ac:picMkLst>
            <pc:docMk/>
            <pc:sldMk cId="205239504" sldId="332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36:54.374" v="1276" actId="478"/>
          <ac:picMkLst>
            <pc:docMk/>
            <pc:sldMk cId="205239504" sldId="332"/>
            <ac:picMk id="25" creationId="{06429684-D683-C348-8E7E-4DF421791B3C}"/>
          </ac:picMkLst>
        </pc:picChg>
        <pc:cxnChg chg="mod">
          <ac:chgData name="Catherine MANGIN" userId="11a517fc-343e-453c-af4d-00ec539733ef" providerId="ADAL" clId="{180F4634-2421-4848-9D78-7650E250D544}" dt="2024-11-06T15:37:30.709" v="1289"/>
          <ac:cxnSpMkLst>
            <pc:docMk/>
            <pc:sldMk cId="205239504" sldId="332"/>
            <ac:cxnSpMk id="12" creationId="{7913CF3B-B0FB-D91A-47CA-E63D181E3048}"/>
          </ac:cxnSpMkLst>
        </pc:cxnChg>
        <pc:cxnChg chg="mod">
          <ac:chgData name="Catherine MANGIN" userId="11a517fc-343e-453c-af4d-00ec539733ef" providerId="ADAL" clId="{180F4634-2421-4848-9D78-7650E250D544}" dt="2024-11-06T15:37:30.709" v="1289"/>
          <ac:cxnSpMkLst>
            <pc:docMk/>
            <pc:sldMk cId="205239504" sldId="332"/>
            <ac:cxnSpMk id="13" creationId="{DEC8B6BF-6E7E-B70F-5550-ED98A0806F3F}"/>
          </ac:cxnSpMkLst>
        </pc:cxnChg>
        <pc:cxnChg chg="mod">
          <ac:chgData name="Catherine MANGIN" userId="11a517fc-343e-453c-af4d-00ec539733ef" providerId="ADAL" clId="{180F4634-2421-4848-9D78-7650E250D544}" dt="2024-11-06T15:37:30.709" v="1289"/>
          <ac:cxnSpMkLst>
            <pc:docMk/>
            <pc:sldMk cId="205239504" sldId="332"/>
            <ac:cxnSpMk id="14" creationId="{76CC78DE-A01E-56D0-890E-1CC2ECD2FEFC}"/>
          </ac:cxnSpMkLst>
        </pc:cxnChg>
        <pc:cxnChg chg="mod">
          <ac:chgData name="Catherine MANGIN" userId="11a517fc-343e-453c-af4d-00ec539733ef" providerId="ADAL" clId="{180F4634-2421-4848-9D78-7650E250D544}" dt="2024-11-06T15:37:30.709" v="1289"/>
          <ac:cxnSpMkLst>
            <pc:docMk/>
            <pc:sldMk cId="205239504" sldId="332"/>
            <ac:cxnSpMk id="15" creationId="{BF4241A7-2ECD-33D7-9289-33D0925BAD5E}"/>
          </ac:cxnSpMkLst>
        </pc:cxnChg>
        <pc:cxnChg chg="mod">
          <ac:chgData name="Catherine MANGIN" userId="11a517fc-343e-453c-af4d-00ec539733ef" providerId="ADAL" clId="{180F4634-2421-4848-9D78-7650E250D544}" dt="2024-11-06T15:37:30.709" v="1289"/>
          <ac:cxnSpMkLst>
            <pc:docMk/>
            <pc:sldMk cId="205239504" sldId="332"/>
            <ac:cxnSpMk id="16" creationId="{415D054F-5B95-94EB-DC02-8BA4D9DA94F0}"/>
          </ac:cxnSpMkLst>
        </pc:cxnChg>
      </pc:sldChg>
      <pc:sldChg chg="addSp delSp modSp mod">
        <pc:chgData name="Catherine MANGIN" userId="11a517fc-343e-453c-af4d-00ec539733ef" providerId="ADAL" clId="{180F4634-2421-4848-9D78-7650E250D544}" dt="2024-11-06T15:38:55.197" v="1307" actId="313"/>
        <pc:sldMkLst>
          <pc:docMk/>
          <pc:sldMk cId="2933010085" sldId="333"/>
        </pc:sldMkLst>
        <pc:spChg chg="add mod">
          <ac:chgData name="Catherine MANGIN" userId="11a517fc-343e-453c-af4d-00ec539733ef" providerId="ADAL" clId="{180F4634-2421-4848-9D78-7650E250D544}" dt="2024-11-06T15:38:19.344" v="1300"/>
          <ac:spMkLst>
            <pc:docMk/>
            <pc:sldMk cId="2933010085" sldId="333"/>
            <ac:spMk id="2" creationId="{AD8E1CAF-EAD2-3DAF-3B79-87DB3BE4520F}"/>
          </ac:spMkLst>
        </pc:spChg>
        <pc:spChg chg="add mod">
          <ac:chgData name="Catherine MANGIN" userId="11a517fc-343e-453c-af4d-00ec539733ef" providerId="ADAL" clId="{180F4634-2421-4848-9D78-7650E250D544}" dt="2024-11-06T15:38:19.344" v="1300"/>
          <ac:spMkLst>
            <pc:docMk/>
            <pc:sldMk cId="2933010085" sldId="333"/>
            <ac:spMk id="3" creationId="{C9D52DC4-6089-53D8-C2F0-53A3AFF05E0F}"/>
          </ac:spMkLst>
        </pc:spChg>
        <pc:spChg chg="mod">
          <ac:chgData name="Catherine MANGIN" userId="11a517fc-343e-453c-af4d-00ec539733ef" providerId="ADAL" clId="{180F4634-2421-4848-9D78-7650E250D544}" dt="2024-11-06T15:38:19.344" v="1300"/>
          <ac:spMkLst>
            <pc:docMk/>
            <pc:sldMk cId="2933010085" sldId="333"/>
            <ac:spMk id="12" creationId="{CA77ADAC-29D0-FA0A-1753-AA7132DCE5F1}"/>
          </ac:spMkLst>
        </pc:spChg>
        <pc:spChg chg="add del mod">
          <ac:chgData name="Catherine MANGIN" userId="11a517fc-343e-453c-af4d-00ec539733ef" providerId="ADAL" clId="{180F4634-2421-4848-9D78-7650E250D544}" dt="2024-11-06T15:38:27.084" v="1302" actId="478"/>
          <ac:spMkLst>
            <pc:docMk/>
            <pc:sldMk cId="2933010085" sldId="333"/>
            <ac:spMk id="19" creationId="{AFC41728-C38E-D96D-ECA1-55D6E1196431}"/>
          </ac:spMkLst>
        </pc:spChg>
        <pc:spChg chg="mod">
          <ac:chgData name="Catherine MANGIN" userId="11a517fc-343e-453c-af4d-00ec539733ef" providerId="ADAL" clId="{180F4634-2421-4848-9D78-7650E250D544}" dt="2024-11-06T15:38:47.797" v="1306" actId="207"/>
          <ac:spMkLst>
            <pc:docMk/>
            <pc:sldMk cId="2933010085" sldId="333"/>
            <ac:spMk id="38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38:22.112" v="1301" actId="478"/>
          <ac:spMkLst>
            <pc:docMk/>
            <pc:sldMk cId="2933010085" sldId="333"/>
            <ac:spMk id="47" creationId="{00000000-0000-0000-0000-000000000000}"/>
          </ac:spMkLst>
        </pc:spChg>
        <pc:grpChg chg="add mod">
          <ac:chgData name="Catherine MANGIN" userId="11a517fc-343e-453c-af4d-00ec539733ef" providerId="ADAL" clId="{180F4634-2421-4848-9D78-7650E250D544}" dt="2024-11-06T15:38:19.344" v="1300"/>
          <ac:grpSpMkLst>
            <pc:docMk/>
            <pc:sldMk cId="2933010085" sldId="333"/>
            <ac:grpSpMk id="8" creationId="{43AB101E-B0B9-6984-060D-6247BDB3914C}"/>
          </ac:grpSpMkLst>
        </pc:grpChg>
        <pc:grpChg chg="del">
          <ac:chgData name="Catherine MANGIN" userId="11a517fc-343e-453c-af4d-00ec539733ef" providerId="ADAL" clId="{180F4634-2421-4848-9D78-7650E250D544}" dt="2024-11-06T15:37:58.895" v="1294" actId="478"/>
          <ac:grpSpMkLst>
            <pc:docMk/>
            <pc:sldMk cId="2933010085" sldId="333"/>
            <ac:grpSpMk id="39" creationId="{00000000-0000-0000-0000-000000000000}"/>
          </ac:grpSpMkLst>
        </pc:grpChg>
        <pc:graphicFrameChg chg="mod">
          <ac:chgData name="Catherine MANGIN" userId="11a517fc-343e-453c-af4d-00ec539733ef" providerId="ADAL" clId="{180F4634-2421-4848-9D78-7650E250D544}" dt="2024-11-06T15:38:55.197" v="1307" actId="313"/>
          <ac:graphicFrameMkLst>
            <pc:docMk/>
            <pc:sldMk cId="2933010085" sldId="333"/>
            <ac:graphicFrameMk id="11" creationId="{ED972383-63EC-A8AD-9758-F8FC0FB2514A}"/>
          </ac:graphicFrameMkLst>
        </pc:graphicFrameChg>
        <pc:picChg chg="add mod">
          <ac:chgData name="Catherine MANGIN" userId="11a517fc-343e-453c-af4d-00ec539733ef" providerId="ADAL" clId="{180F4634-2421-4848-9D78-7650E250D544}" dt="2024-11-06T15:38:19.344" v="1300"/>
          <ac:picMkLst>
            <pc:docMk/>
            <pc:sldMk cId="2933010085" sldId="333"/>
            <ac:picMk id="4" creationId="{35924683-E8EC-5E5B-BFF2-F001CF7269CF}"/>
          </ac:picMkLst>
        </pc:picChg>
        <pc:picChg chg="add mod">
          <ac:chgData name="Catherine MANGIN" userId="11a517fc-343e-453c-af4d-00ec539733ef" providerId="ADAL" clId="{180F4634-2421-4848-9D78-7650E250D544}" dt="2024-11-06T15:38:19.344" v="1300"/>
          <ac:picMkLst>
            <pc:docMk/>
            <pc:sldMk cId="2933010085" sldId="333"/>
            <ac:picMk id="5" creationId="{F84EE654-699E-5222-94FE-1CD4CDD1833B}"/>
          </ac:picMkLst>
        </pc:picChg>
        <pc:picChg chg="add mod">
          <ac:chgData name="Catherine MANGIN" userId="11a517fc-343e-453c-af4d-00ec539733ef" providerId="ADAL" clId="{180F4634-2421-4848-9D78-7650E250D544}" dt="2024-11-06T15:38:19.344" v="1300"/>
          <ac:picMkLst>
            <pc:docMk/>
            <pc:sldMk cId="2933010085" sldId="333"/>
            <ac:picMk id="6" creationId="{67DFBEC5-EC73-7781-63E3-AB8F6FEC2F23}"/>
          </ac:picMkLst>
        </pc:picChg>
        <pc:picChg chg="add mod">
          <ac:chgData name="Catherine MANGIN" userId="11a517fc-343e-453c-af4d-00ec539733ef" providerId="ADAL" clId="{180F4634-2421-4848-9D78-7650E250D544}" dt="2024-11-06T15:38:19.344" v="1300"/>
          <ac:picMkLst>
            <pc:docMk/>
            <pc:sldMk cId="2933010085" sldId="333"/>
            <ac:picMk id="7" creationId="{7DB185CF-F85F-235E-63F7-7214AF0FF413}"/>
          </ac:picMkLst>
        </pc:picChg>
        <pc:picChg chg="del">
          <ac:chgData name="Catherine MANGIN" userId="11a517fc-343e-453c-af4d-00ec539733ef" providerId="ADAL" clId="{180F4634-2421-4848-9D78-7650E250D544}" dt="2024-11-06T15:38:03.265" v="1298" actId="478"/>
          <ac:picMkLst>
            <pc:docMk/>
            <pc:sldMk cId="2933010085" sldId="333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37:57.392" v="1293" actId="478"/>
          <ac:picMkLst>
            <pc:docMk/>
            <pc:sldMk cId="2933010085" sldId="333"/>
            <ac:picMk id="25" creationId="{06429684-D683-C348-8E7E-4DF421791B3C}"/>
          </ac:picMkLst>
        </pc:picChg>
        <pc:cxnChg chg="mod">
          <ac:chgData name="Catherine MANGIN" userId="11a517fc-343e-453c-af4d-00ec539733ef" providerId="ADAL" clId="{180F4634-2421-4848-9D78-7650E250D544}" dt="2024-11-06T15:38:19.344" v="1300"/>
          <ac:cxnSpMkLst>
            <pc:docMk/>
            <pc:sldMk cId="2933010085" sldId="333"/>
            <ac:cxnSpMk id="13" creationId="{90ACC7FB-0A22-A301-764C-C28231E4C2E5}"/>
          </ac:cxnSpMkLst>
        </pc:cxnChg>
        <pc:cxnChg chg="mod">
          <ac:chgData name="Catherine MANGIN" userId="11a517fc-343e-453c-af4d-00ec539733ef" providerId="ADAL" clId="{180F4634-2421-4848-9D78-7650E250D544}" dt="2024-11-06T15:38:19.344" v="1300"/>
          <ac:cxnSpMkLst>
            <pc:docMk/>
            <pc:sldMk cId="2933010085" sldId="333"/>
            <ac:cxnSpMk id="14" creationId="{9CAE278F-5A9F-D5B3-D974-D54A8302FD11}"/>
          </ac:cxnSpMkLst>
        </pc:cxnChg>
        <pc:cxnChg chg="mod">
          <ac:chgData name="Catherine MANGIN" userId="11a517fc-343e-453c-af4d-00ec539733ef" providerId="ADAL" clId="{180F4634-2421-4848-9D78-7650E250D544}" dt="2024-11-06T15:38:19.344" v="1300"/>
          <ac:cxnSpMkLst>
            <pc:docMk/>
            <pc:sldMk cId="2933010085" sldId="333"/>
            <ac:cxnSpMk id="15" creationId="{2C95845F-63BF-321B-E0D2-7CCA5A5E331D}"/>
          </ac:cxnSpMkLst>
        </pc:cxnChg>
        <pc:cxnChg chg="mod">
          <ac:chgData name="Catherine MANGIN" userId="11a517fc-343e-453c-af4d-00ec539733ef" providerId="ADAL" clId="{180F4634-2421-4848-9D78-7650E250D544}" dt="2024-11-06T15:38:19.344" v="1300"/>
          <ac:cxnSpMkLst>
            <pc:docMk/>
            <pc:sldMk cId="2933010085" sldId="333"/>
            <ac:cxnSpMk id="16" creationId="{286C5635-5ECC-124A-FA4E-8933B3F8E2AC}"/>
          </ac:cxnSpMkLst>
        </pc:cxnChg>
        <pc:cxnChg chg="mod">
          <ac:chgData name="Catherine MANGIN" userId="11a517fc-343e-453c-af4d-00ec539733ef" providerId="ADAL" clId="{180F4634-2421-4848-9D78-7650E250D544}" dt="2024-11-06T15:38:19.344" v="1300"/>
          <ac:cxnSpMkLst>
            <pc:docMk/>
            <pc:sldMk cId="2933010085" sldId="333"/>
            <ac:cxnSpMk id="17" creationId="{41EDF4B9-D018-57FB-7689-C926E8E84D6F}"/>
          </ac:cxnSpMkLst>
        </pc:cxnChg>
      </pc:sldChg>
      <pc:sldChg chg="addSp delSp modSp mod">
        <pc:chgData name="Catherine MANGIN" userId="11a517fc-343e-453c-af4d-00ec539733ef" providerId="ADAL" clId="{180F4634-2421-4848-9D78-7650E250D544}" dt="2024-11-06T15:39:51.342" v="1321" actId="207"/>
        <pc:sldMkLst>
          <pc:docMk/>
          <pc:sldMk cId="991933251" sldId="334"/>
        </pc:sldMkLst>
        <pc:spChg chg="add del mod">
          <ac:chgData name="Catherine MANGIN" userId="11a517fc-343e-453c-af4d-00ec539733ef" providerId="ADAL" clId="{180F4634-2421-4848-9D78-7650E250D544}" dt="2024-11-06T15:39:18.196" v="1314" actId="478"/>
          <ac:spMkLst>
            <pc:docMk/>
            <pc:sldMk cId="991933251" sldId="334"/>
            <ac:spMk id="3" creationId="{FE5CC020-B2F6-6AAA-D335-6FBF0B022B42}"/>
          </ac:spMkLst>
        </pc:spChg>
        <pc:spChg chg="add mod">
          <ac:chgData name="Catherine MANGIN" userId="11a517fc-343e-453c-af4d-00ec539733ef" providerId="ADAL" clId="{180F4634-2421-4848-9D78-7650E250D544}" dt="2024-11-06T15:39:30.757" v="1317"/>
          <ac:spMkLst>
            <pc:docMk/>
            <pc:sldMk cId="991933251" sldId="334"/>
            <ac:spMk id="4" creationId="{73C7AA9D-EB03-99A3-3350-AE3F8CFE694A}"/>
          </ac:spMkLst>
        </pc:spChg>
        <pc:spChg chg="add mod">
          <ac:chgData name="Catherine MANGIN" userId="11a517fc-343e-453c-af4d-00ec539733ef" providerId="ADAL" clId="{180F4634-2421-4848-9D78-7650E250D544}" dt="2024-11-06T15:39:30.757" v="1317"/>
          <ac:spMkLst>
            <pc:docMk/>
            <pc:sldMk cId="991933251" sldId="334"/>
            <ac:spMk id="5" creationId="{7752F90E-96C2-1D70-0A1E-8C99A69777E4}"/>
          </ac:spMkLst>
        </pc:spChg>
        <pc:spChg chg="mod">
          <ac:chgData name="Catherine MANGIN" userId="11a517fc-343e-453c-af4d-00ec539733ef" providerId="ADAL" clId="{180F4634-2421-4848-9D78-7650E250D544}" dt="2024-11-06T15:39:30.757" v="1317"/>
          <ac:spMkLst>
            <pc:docMk/>
            <pc:sldMk cId="991933251" sldId="334"/>
            <ac:spMk id="14" creationId="{CBF8FF74-3DDA-36D5-724A-F4EF1874D567}"/>
          </ac:spMkLst>
        </pc:spChg>
        <pc:spChg chg="mod">
          <ac:chgData name="Catherine MANGIN" userId="11a517fc-343e-453c-af4d-00ec539733ef" providerId="ADAL" clId="{180F4634-2421-4848-9D78-7650E250D544}" dt="2024-11-06T15:39:47.583" v="1320" actId="207"/>
          <ac:spMkLst>
            <pc:docMk/>
            <pc:sldMk cId="991933251" sldId="334"/>
            <ac:spMk id="38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39:16.390" v="1313" actId="478"/>
          <ac:spMkLst>
            <pc:docMk/>
            <pc:sldMk cId="991933251" sldId="334"/>
            <ac:spMk id="47" creationId="{00000000-0000-0000-0000-000000000000}"/>
          </ac:spMkLst>
        </pc:spChg>
        <pc:grpChg chg="add mod">
          <ac:chgData name="Catherine MANGIN" userId="11a517fc-343e-453c-af4d-00ec539733ef" providerId="ADAL" clId="{180F4634-2421-4848-9D78-7650E250D544}" dt="2024-11-06T15:39:30.757" v="1317"/>
          <ac:grpSpMkLst>
            <pc:docMk/>
            <pc:sldMk cId="991933251" sldId="334"/>
            <ac:grpSpMk id="12" creationId="{7D4894D3-D664-4575-AB3C-310C0FD066D8}"/>
          </ac:grpSpMkLst>
        </pc:grpChg>
        <pc:grpChg chg="del">
          <ac:chgData name="Catherine MANGIN" userId="11a517fc-343e-453c-af4d-00ec539733ef" providerId="ADAL" clId="{180F4634-2421-4848-9D78-7650E250D544}" dt="2024-11-06T15:39:18.960" v="1315" actId="478"/>
          <ac:grpSpMkLst>
            <pc:docMk/>
            <pc:sldMk cId="991933251" sldId="334"/>
            <ac:grpSpMk id="39" creationId="{00000000-0000-0000-0000-000000000000}"/>
          </ac:grpSpMkLst>
        </pc:grpChg>
        <pc:graphicFrameChg chg="mod">
          <ac:chgData name="Catherine MANGIN" userId="11a517fc-343e-453c-af4d-00ec539733ef" providerId="ADAL" clId="{180F4634-2421-4848-9D78-7650E250D544}" dt="2024-11-06T15:39:51.342" v="1321" actId="207"/>
          <ac:graphicFrameMkLst>
            <pc:docMk/>
            <pc:sldMk cId="991933251" sldId="334"/>
            <ac:graphicFrameMk id="13" creationId="{CD8BFB35-745A-F8AD-9074-5103A1AE1990}"/>
          </ac:graphicFrameMkLst>
        </pc:graphicFrameChg>
        <pc:picChg chg="add mod">
          <ac:chgData name="Catherine MANGIN" userId="11a517fc-343e-453c-af4d-00ec539733ef" providerId="ADAL" clId="{180F4634-2421-4848-9D78-7650E250D544}" dt="2024-11-06T15:39:30.757" v="1317"/>
          <ac:picMkLst>
            <pc:docMk/>
            <pc:sldMk cId="991933251" sldId="334"/>
            <ac:picMk id="6" creationId="{DCD21086-34EB-EFC2-1772-11E7688CDD24}"/>
          </ac:picMkLst>
        </pc:picChg>
        <pc:picChg chg="add mod">
          <ac:chgData name="Catherine MANGIN" userId="11a517fc-343e-453c-af4d-00ec539733ef" providerId="ADAL" clId="{180F4634-2421-4848-9D78-7650E250D544}" dt="2024-11-06T15:39:30.757" v="1317"/>
          <ac:picMkLst>
            <pc:docMk/>
            <pc:sldMk cId="991933251" sldId="334"/>
            <ac:picMk id="7" creationId="{4A537611-AFA1-9819-2FCC-E659630D4C06}"/>
          </ac:picMkLst>
        </pc:picChg>
        <pc:picChg chg="add mod">
          <ac:chgData name="Catherine MANGIN" userId="11a517fc-343e-453c-af4d-00ec539733ef" providerId="ADAL" clId="{180F4634-2421-4848-9D78-7650E250D544}" dt="2024-11-06T15:39:30.757" v="1317"/>
          <ac:picMkLst>
            <pc:docMk/>
            <pc:sldMk cId="991933251" sldId="334"/>
            <ac:picMk id="8" creationId="{B2BE67AA-DBEF-C82F-57B4-5C2CD022ACA1}"/>
          </ac:picMkLst>
        </pc:picChg>
        <pc:picChg chg="del">
          <ac:chgData name="Catherine MANGIN" userId="11a517fc-343e-453c-af4d-00ec539733ef" providerId="ADAL" clId="{180F4634-2421-4848-9D78-7650E250D544}" dt="2024-11-06T15:39:15.079" v="1312" actId="478"/>
          <ac:picMkLst>
            <pc:docMk/>
            <pc:sldMk cId="991933251" sldId="334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39:30.757" v="1317"/>
          <ac:picMkLst>
            <pc:docMk/>
            <pc:sldMk cId="991933251" sldId="334"/>
            <ac:picMk id="11" creationId="{5A1C2AFF-F5F5-B0F1-9E1A-CA9F79AB59C8}"/>
          </ac:picMkLst>
        </pc:picChg>
        <pc:picChg chg="del">
          <ac:chgData name="Catherine MANGIN" userId="11a517fc-343e-453c-af4d-00ec539733ef" providerId="ADAL" clId="{180F4634-2421-4848-9D78-7650E250D544}" dt="2024-11-06T15:39:20.099" v="1316" actId="478"/>
          <ac:picMkLst>
            <pc:docMk/>
            <pc:sldMk cId="991933251" sldId="334"/>
            <ac:picMk id="25" creationId="{06429684-D683-C348-8E7E-4DF421791B3C}"/>
          </ac:picMkLst>
        </pc:picChg>
        <pc:cxnChg chg="mod">
          <ac:chgData name="Catherine MANGIN" userId="11a517fc-343e-453c-af4d-00ec539733ef" providerId="ADAL" clId="{180F4634-2421-4848-9D78-7650E250D544}" dt="2024-11-06T15:39:30.757" v="1317"/>
          <ac:cxnSpMkLst>
            <pc:docMk/>
            <pc:sldMk cId="991933251" sldId="334"/>
            <ac:cxnSpMk id="15" creationId="{71CFD1E5-7730-6E73-32AF-7C8067E1DF77}"/>
          </ac:cxnSpMkLst>
        </pc:cxnChg>
        <pc:cxnChg chg="mod">
          <ac:chgData name="Catherine MANGIN" userId="11a517fc-343e-453c-af4d-00ec539733ef" providerId="ADAL" clId="{180F4634-2421-4848-9D78-7650E250D544}" dt="2024-11-06T15:39:30.757" v="1317"/>
          <ac:cxnSpMkLst>
            <pc:docMk/>
            <pc:sldMk cId="991933251" sldId="334"/>
            <ac:cxnSpMk id="16" creationId="{1C9277D4-A419-D1E9-DC6D-7589CB39BFB6}"/>
          </ac:cxnSpMkLst>
        </pc:cxnChg>
        <pc:cxnChg chg="mod">
          <ac:chgData name="Catherine MANGIN" userId="11a517fc-343e-453c-af4d-00ec539733ef" providerId="ADAL" clId="{180F4634-2421-4848-9D78-7650E250D544}" dt="2024-11-06T15:39:30.757" v="1317"/>
          <ac:cxnSpMkLst>
            <pc:docMk/>
            <pc:sldMk cId="991933251" sldId="334"/>
            <ac:cxnSpMk id="17" creationId="{73039DA3-B32B-6367-D701-28C12F5236CE}"/>
          </ac:cxnSpMkLst>
        </pc:cxnChg>
        <pc:cxnChg chg="mod">
          <ac:chgData name="Catherine MANGIN" userId="11a517fc-343e-453c-af4d-00ec539733ef" providerId="ADAL" clId="{180F4634-2421-4848-9D78-7650E250D544}" dt="2024-11-06T15:39:30.757" v="1317"/>
          <ac:cxnSpMkLst>
            <pc:docMk/>
            <pc:sldMk cId="991933251" sldId="334"/>
            <ac:cxnSpMk id="18" creationId="{0D4BA980-403D-FF73-CF24-81F9BF4092E0}"/>
          </ac:cxnSpMkLst>
        </pc:cxnChg>
        <pc:cxnChg chg="mod">
          <ac:chgData name="Catherine MANGIN" userId="11a517fc-343e-453c-af4d-00ec539733ef" providerId="ADAL" clId="{180F4634-2421-4848-9D78-7650E250D544}" dt="2024-11-06T15:39:30.757" v="1317"/>
          <ac:cxnSpMkLst>
            <pc:docMk/>
            <pc:sldMk cId="991933251" sldId="334"/>
            <ac:cxnSpMk id="19" creationId="{4E09BE4B-D114-D1B2-8779-0B05E8498392}"/>
          </ac:cxnSpMkLst>
        </pc:cxnChg>
      </pc:sldChg>
      <pc:sldChg chg="addSp delSp modSp mod">
        <pc:chgData name="Catherine MANGIN" userId="11a517fc-343e-453c-af4d-00ec539733ef" providerId="ADAL" clId="{180F4634-2421-4848-9D78-7650E250D544}" dt="2024-11-06T15:40:18.442" v="1325" actId="1076"/>
        <pc:sldMkLst>
          <pc:docMk/>
          <pc:sldMk cId="375283590" sldId="335"/>
        </pc:sldMkLst>
        <pc:spChg chg="add mod">
          <ac:chgData name="Catherine MANGIN" userId="11a517fc-343e-453c-af4d-00ec539733ef" providerId="ADAL" clId="{180F4634-2421-4848-9D78-7650E250D544}" dt="2024-11-06T15:40:05.724" v="1324"/>
          <ac:spMkLst>
            <pc:docMk/>
            <pc:sldMk cId="375283590" sldId="335"/>
            <ac:spMk id="3" creationId="{A97D1FAA-35A8-E765-CABD-96B66ED8F6FD}"/>
          </ac:spMkLst>
        </pc:spChg>
        <pc:grpChg chg="mod">
          <ac:chgData name="Catherine MANGIN" userId="11a517fc-343e-453c-af4d-00ec539733ef" providerId="ADAL" clId="{180F4634-2421-4848-9D78-7650E250D544}" dt="2024-11-06T15:40:18.442" v="1325" actId="1076"/>
          <ac:grpSpMkLst>
            <pc:docMk/>
            <pc:sldMk cId="375283590" sldId="335"/>
            <ac:grpSpMk id="8" creationId="{00000000-0000-0000-0000-000000000000}"/>
          </ac:grpSpMkLst>
        </pc:grpChg>
        <pc:picChg chg="add mod">
          <ac:chgData name="Catherine MANGIN" userId="11a517fc-343e-453c-af4d-00ec539733ef" providerId="ADAL" clId="{180F4634-2421-4848-9D78-7650E250D544}" dt="2024-11-06T15:40:05.724" v="1324"/>
          <ac:picMkLst>
            <pc:docMk/>
            <pc:sldMk cId="375283590" sldId="335"/>
            <ac:picMk id="2" creationId="{E42287D9-7289-10E0-9611-EF4EAE239425}"/>
          </ac:picMkLst>
        </pc:picChg>
        <pc:picChg chg="add mod">
          <ac:chgData name="Catherine MANGIN" userId="11a517fc-343e-453c-af4d-00ec539733ef" providerId="ADAL" clId="{180F4634-2421-4848-9D78-7650E250D544}" dt="2024-11-06T15:40:05.724" v="1324"/>
          <ac:picMkLst>
            <pc:docMk/>
            <pc:sldMk cId="375283590" sldId="335"/>
            <ac:picMk id="4" creationId="{6539AF2B-7985-A43E-EF4F-62FBB4503687}"/>
          </ac:picMkLst>
        </pc:picChg>
        <pc:picChg chg="del">
          <ac:chgData name="Catherine MANGIN" userId="11a517fc-343e-453c-af4d-00ec539733ef" providerId="ADAL" clId="{180F4634-2421-4848-9D78-7650E250D544}" dt="2024-11-06T15:39:57.930" v="1323" actId="478"/>
          <ac:picMkLst>
            <pc:docMk/>
            <pc:sldMk cId="375283590" sldId="335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40:05.724" v="1324"/>
          <ac:picMkLst>
            <pc:docMk/>
            <pc:sldMk cId="375283590" sldId="335"/>
            <ac:picMk id="10" creationId="{40B5EA6B-6341-14CA-4834-2D92A9DCD59D}"/>
          </ac:picMkLst>
        </pc:picChg>
        <pc:picChg chg="add mod">
          <ac:chgData name="Catherine MANGIN" userId="11a517fc-343e-453c-af4d-00ec539733ef" providerId="ADAL" clId="{180F4634-2421-4848-9D78-7650E250D544}" dt="2024-11-06T15:40:05.724" v="1324"/>
          <ac:picMkLst>
            <pc:docMk/>
            <pc:sldMk cId="375283590" sldId="335"/>
            <ac:picMk id="13" creationId="{8DA2E62A-9648-8AA7-C1EB-DB20227CED0B}"/>
          </ac:picMkLst>
        </pc:picChg>
        <pc:picChg chg="del">
          <ac:chgData name="Catherine MANGIN" userId="11a517fc-343e-453c-af4d-00ec539733ef" providerId="ADAL" clId="{180F4634-2421-4848-9D78-7650E250D544}" dt="2024-11-06T15:39:56.881" v="1322" actId="478"/>
          <ac:picMkLst>
            <pc:docMk/>
            <pc:sldMk cId="375283590" sldId="335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1:34.982" v="1340" actId="404"/>
        <pc:sldMkLst>
          <pc:docMk/>
          <pc:sldMk cId="2394706422" sldId="336"/>
        </pc:sldMkLst>
        <pc:spChg chg="add mod">
          <ac:chgData name="Catherine MANGIN" userId="11a517fc-343e-453c-af4d-00ec539733ef" providerId="ADAL" clId="{180F4634-2421-4848-9D78-7650E250D544}" dt="2024-11-06T15:40:57.575" v="1330"/>
          <ac:spMkLst>
            <pc:docMk/>
            <pc:sldMk cId="2394706422" sldId="336"/>
            <ac:spMk id="3" creationId="{40EC157F-892F-6E37-0D4C-19878176D851}"/>
          </ac:spMkLst>
        </pc:spChg>
        <pc:spChg chg="mod">
          <ac:chgData name="Catherine MANGIN" userId="11a517fc-343e-453c-af4d-00ec539733ef" providerId="ADAL" clId="{180F4634-2421-4848-9D78-7650E250D544}" dt="2024-11-06T15:41:14.873" v="1335" actId="404"/>
          <ac:spMkLst>
            <pc:docMk/>
            <pc:sldMk cId="2394706422" sldId="336"/>
            <ac:spMk id="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1:10.808" v="1333" actId="404"/>
          <ac:spMkLst>
            <pc:docMk/>
            <pc:sldMk cId="2394706422" sldId="336"/>
            <ac:spMk id="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1:29.686" v="1338" actId="1076"/>
          <ac:spMkLst>
            <pc:docMk/>
            <pc:sldMk cId="2394706422" sldId="336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1:34.982" v="1340" actId="404"/>
          <ac:spMkLst>
            <pc:docMk/>
            <pc:sldMk cId="2394706422" sldId="336"/>
            <ac:spMk id="47" creationId="{00000000-0000-0000-0000-000000000000}"/>
          </ac:spMkLst>
        </pc:spChg>
        <pc:picChg chg="add mod">
          <ac:chgData name="Catherine MANGIN" userId="11a517fc-343e-453c-af4d-00ec539733ef" providerId="ADAL" clId="{180F4634-2421-4848-9D78-7650E250D544}" dt="2024-11-06T15:40:57.575" v="1330"/>
          <ac:picMkLst>
            <pc:docMk/>
            <pc:sldMk cId="2394706422" sldId="336"/>
            <ac:picMk id="2" creationId="{5C0F07A1-F1AE-3CCD-AD92-7497E653302E}"/>
          </ac:picMkLst>
        </pc:picChg>
        <pc:picChg chg="add mod">
          <ac:chgData name="Catherine MANGIN" userId="11a517fc-343e-453c-af4d-00ec539733ef" providerId="ADAL" clId="{180F4634-2421-4848-9D78-7650E250D544}" dt="2024-11-06T15:40:57.575" v="1330"/>
          <ac:picMkLst>
            <pc:docMk/>
            <pc:sldMk cId="2394706422" sldId="336"/>
            <ac:picMk id="4" creationId="{D8AADEE6-A201-4EB8-05A4-D0DFF2D3EF72}"/>
          </ac:picMkLst>
        </pc:picChg>
        <pc:picChg chg="add mod">
          <ac:chgData name="Catherine MANGIN" userId="11a517fc-343e-453c-af4d-00ec539733ef" providerId="ADAL" clId="{180F4634-2421-4848-9D78-7650E250D544}" dt="2024-11-06T15:40:57.575" v="1330"/>
          <ac:picMkLst>
            <pc:docMk/>
            <pc:sldMk cId="2394706422" sldId="336"/>
            <ac:picMk id="5" creationId="{2D4532D7-3E35-F8D1-9527-9FFE19766A36}"/>
          </ac:picMkLst>
        </pc:picChg>
        <pc:picChg chg="del">
          <ac:chgData name="Catherine MANGIN" userId="11a517fc-343e-453c-af4d-00ec539733ef" providerId="ADAL" clId="{180F4634-2421-4848-9D78-7650E250D544}" dt="2024-11-06T15:40:36.296" v="1327" actId="478"/>
          <ac:picMkLst>
            <pc:docMk/>
            <pc:sldMk cId="2394706422" sldId="336"/>
            <ac:picMk id="9" creationId="{19F638CB-3EAE-9041-8ED5-302800BE9CF7}"/>
          </ac:picMkLst>
        </pc:picChg>
        <pc:picChg chg="mod">
          <ac:chgData name="Catherine MANGIN" userId="11a517fc-343e-453c-af4d-00ec539733ef" providerId="ADAL" clId="{180F4634-2421-4848-9D78-7650E250D544}" dt="2024-11-06T15:41:03.136" v="1331" actId="1076"/>
          <ac:picMkLst>
            <pc:docMk/>
            <pc:sldMk cId="2394706422" sldId="336"/>
            <ac:picMk id="12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40:57.575" v="1330"/>
          <ac:picMkLst>
            <pc:docMk/>
            <pc:sldMk cId="2394706422" sldId="336"/>
            <ac:picMk id="13" creationId="{03D07434-9A6D-B9B0-9C24-F3C52BD69353}"/>
          </ac:picMkLst>
        </pc:picChg>
        <pc:picChg chg="del">
          <ac:chgData name="Catherine MANGIN" userId="11a517fc-343e-453c-af4d-00ec539733ef" providerId="ADAL" clId="{180F4634-2421-4848-9D78-7650E250D544}" dt="2024-11-06T15:40:24.967" v="1326" actId="478"/>
          <ac:picMkLst>
            <pc:docMk/>
            <pc:sldMk cId="2394706422" sldId="336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2:34.655" v="1378" actId="1076"/>
        <pc:sldMkLst>
          <pc:docMk/>
          <pc:sldMk cId="1998776421" sldId="337"/>
        </pc:sldMkLst>
        <pc:spChg chg="add del mod">
          <ac:chgData name="Catherine MANGIN" userId="11a517fc-343e-453c-af4d-00ec539733ef" providerId="ADAL" clId="{180F4634-2421-4848-9D78-7650E250D544}" dt="2024-11-06T15:41:56.635" v="1343" actId="478"/>
          <ac:spMkLst>
            <pc:docMk/>
            <pc:sldMk cId="1998776421" sldId="337"/>
            <ac:spMk id="3" creationId="{7558210E-68A9-F061-B4A6-0985B37525AD}"/>
          </ac:spMkLst>
        </pc:spChg>
        <pc:spChg chg="add mod">
          <ac:chgData name="Catherine MANGIN" userId="11a517fc-343e-453c-af4d-00ec539733ef" providerId="ADAL" clId="{180F4634-2421-4848-9D78-7650E250D544}" dt="2024-11-06T15:41:58.962" v="1346"/>
          <ac:spMkLst>
            <pc:docMk/>
            <pc:sldMk cId="1998776421" sldId="337"/>
            <ac:spMk id="4" creationId="{93C82288-6685-2D9B-4DFD-667D6F099663}"/>
          </ac:spMkLst>
        </pc:spChg>
        <pc:spChg chg="add mod">
          <ac:chgData name="Catherine MANGIN" userId="11a517fc-343e-453c-af4d-00ec539733ef" providerId="ADAL" clId="{180F4634-2421-4848-9D78-7650E250D544}" dt="2024-11-06T15:42:07.123" v="1368" actId="20577"/>
          <ac:spMkLst>
            <pc:docMk/>
            <pc:sldMk cId="1998776421" sldId="337"/>
            <ac:spMk id="5" creationId="{64B8C1F7-3E0D-2008-0ABD-BF384330BA88}"/>
          </ac:spMkLst>
        </pc:spChg>
        <pc:spChg chg="mod">
          <ac:chgData name="Catherine MANGIN" userId="11a517fc-343e-453c-af4d-00ec539733ef" providerId="ADAL" clId="{180F4634-2421-4848-9D78-7650E250D544}" dt="2024-11-06T15:42:15.135" v="1371" actId="2711"/>
          <ac:spMkLst>
            <pc:docMk/>
            <pc:sldMk cId="1998776421" sldId="337"/>
            <ac:spMk id="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2:23.628" v="1373" actId="2711"/>
          <ac:spMkLst>
            <pc:docMk/>
            <pc:sldMk cId="1998776421" sldId="337"/>
            <ac:spMk id="8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42:09.145" v="1369" actId="478"/>
          <ac:spMkLst>
            <pc:docMk/>
            <pc:sldMk cId="1998776421" sldId="337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2:18.852" v="1372" actId="2711"/>
          <ac:spMkLst>
            <pc:docMk/>
            <pc:sldMk cId="1998776421" sldId="337"/>
            <ac:spMk id="11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5:41:58.962" v="1346"/>
          <ac:spMkLst>
            <pc:docMk/>
            <pc:sldMk cId="1998776421" sldId="337"/>
            <ac:spMk id="24" creationId="{214900E4-5208-344F-DAB9-2061B2294A72}"/>
          </ac:spMkLst>
        </pc:spChg>
        <pc:spChg chg="del">
          <ac:chgData name="Catherine MANGIN" userId="11a517fc-343e-453c-af4d-00ec539733ef" providerId="ADAL" clId="{180F4634-2421-4848-9D78-7650E250D544}" dt="2024-11-06T15:41:55.016" v="1341" actId="478"/>
          <ac:spMkLst>
            <pc:docMk/>
            <pc:sldMk cId="1998776421" sldId="337"/>
            <ac:spMk id="47" creationId="{00000000-0000-0000-0000-000000000000}"/>
          </ac:spMkLst>
        </pc:spChg>
        <pc:picChg chg="del">
          <ac:chgData name="Catherine MANGIN" userId="11a517fc-343e-453c-af4d-00ec539733ef" providerId="ADAL" clId="{180F4634-2421-4848-9D78-7650E250D544}" dt="2024-11-06T15:41:55.856" v="1342" actId="478"/>
          <ac:picMkLst>
            <pc:docMk/>
            <pc:sldMk cId="1998776421" sldId="337"/>
            <ac:picMk id="9" creationId="{19F638CB-3EAE-9041-8ED5-302800BE9CF7}"/>
          </ac:picMkLst>
        </pc:picChg>
        <pc:picChg chg="mod">
          <ac:chgData name="Catherine MANGIN" userId="11a517fc-343e-453c-af4d-00ec539733ef" providerId="ADAL" clId="{180F4634-2421-4848-9D78-7650E250D544}" dt="2024-11-06T15:42:10.927" v="1370" actId="1076"/>
          <ac:picMkLst>
            <pc:docMk/>
            <pc:sldMk cId="1998776421" sldId="337"/>
            <ac:picMk id="12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42:34.655" v="1378" actId="1076"/>
          <ac:picMkLst>
            <pc:docMk/>
            <pc:sldMk cId="1998776421" sldId="337"/>
            <ac:picMk id="13" creationId="{00000000-0000-0000-0000-000000000000}"/>
          </ac:picMkLst>
        </pc:picChg>
        <pc:picChg chg="add del mod">
          <ac:chgData name="Catherine MANGIN" userId="11a517fc-343e-453c-af4d-00ec539733ef" providerId="ADAL" clId="{180F4634-2421-4848-9D78-7650E250D544}" dt="2024-11-06T15:42:29.611" v="1376" actId="478"/>
          <ac:picMkLst>
            <pc:docMk/>
            <pc:sldMk cId="1998776421" sldId="337"/>
            <ac:picMk id="14" creationId="{2A6217A8-73CA-C76B-A708-3EEB8719738E}"/>
          </ac:picMkLst>
        </pc:picChg>
        <pc:picChg chg="del mod">
          <ac:chgData name="Catherine MANGIN" userId="11a517fc-343e-453c-af4d-00ec539733ef" providerId="ADAL" clId="{180F4634-2421-4848-9D78-7650E250D544}" dt="2024-11-06T15:41:57.604" v="1345" actId="478"/>
          <ac:picMkLst>
            <pc:docMk/>
            <pc:sldMk cId="1998776421" sldId="337"/>
            <ac:picMk id="25" creationId="{06429684-D683-C348-8E7E-4DF421791B3C}"/>
          </ac:picMkLst>
        </pc:picChg>
        <pc:picChg chg="add mod">
          <ac:chgData name="Catherine MANGIN" userId="11a517fc-343e-453c-af4d-00ec539733ef" providerId="ADAL" clId="{180F4634-2421-4848-9D78-7650E250D544}" dt="2024-11-06T15:41:58.962" v="1346"/>
          <ac:picMkLst>
            <pc:docMk/>
            <pc:sldMk cId="1998776421" sldId="337"/>
            <ac:picMk id="26" creationId="{27C83849-C5BA-FB30-C710-156941F50B8D}"/>
          </ac:picMkLst>
        </pc:picChg>
        <pc:picChg chg="add mod">
          <ac:chgData name="Catherine MANGIN" userId="11a517fc-343e-453c-af4d-00ec539733ef" providerId="ADAL" clId="{180F4634-2421-4848-9D78-7650E250D544}" dt="2024-11-06T15:41:58.962" v="1346"/>
          <ac:picMkLst>
            <pc:docMk/>
            <pc:sldMk cId="1998776421" sldId="337"/>
            <ac:picMk id="27" creationId="{3B863979-14AA-9D2A-C70E-831555F0EBF8}"/>
          </ac:picMkLst>
        </pc:picChg>
        <pc:picChg chg="add del mod">
          <ac:chgData name="Catherine MANGIN" userId="11a517fc-343e-453c-af4d-00ec539733ef" providerId="ADAL" clId="{180F4634-2421-4848-9D78-7650E250D544}" dt="2024-11-06T15:42:31.479" v="1377" actId="478"/>
          <ac:picMkLst>
            <pc:docMk/>
            <pc:sldMk cId="1998776421" sldId="337"/>
            <ac:picMk id="28" creationId="{353FADC5-4A37-8D04-FC7C-2F0C2EF357CD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3:23.079" v="1392" actId="1076"/>
        <pc:sldMkLst>
          <pc:docMk/>
          <pc:sldMk cId="2732801304" sldId="338"/>
        </pc:sldMkLst>
        <pc:spChg chg="add del mod">
          <ac:chgData name="Catherine MANGIN" userId="11a517fc-343e-453c-af4d-00ec539733ef" providerId="ADAL" clId="{180F4634-2421-4848-9D78-7650E250D544}" dt="2024-11-06T15:42:44.081" v="1381" actId="478"/>
          <ac:spMkLst>
            <pc:docMk/>
            <pc:sldMk cId="2732801304" sldId="338"/>
            <ac:spMk id="5" creationId="{FF2606EC-55D1-15E2-53D9-46A3A04C28C1}"/>
          </ac:spMkLst>
        </pc:spChg>
        <pc:spChg chg="add mod">
          <ac:chgData name="Catherine MANGIN" userId="11a517fc-343e-453c-af4d-00ec539733ef" providerId="ADAL" clId="{180F4634-2421-4848-9D78-7650E250D544}" dt="2024-11-06T15:42:55.012" v="1385"/>
          <ac:spMkLst>
            <pc:docMk/>
            <pc:sldMk cId="2732801304" sldId="338"/>
            <ac:spMk id="6" creationId="{D1EA9303-BDB6-6062-AC1B-03720A25417A}"/>
          </ac:spMkLst>
        </pc:spChg>
        <pc:spChg chg="add mod">
          <ac:chgData name="Catherine MANGIN" userId="11a517fc-343e-453c-af4d-00ec539733ef" providerId="ADAL" clId="{180F4634-2421-4848-9D78-7650E250D544}" dt="2024-11-06T15:42:55.012" v="1385"/>
          <ac:spMkLst>
            <pc:docMk/>
            <pc:sldMk cId="2732801304" sldId="338"/>
            <ac:spMk id="7" creationId="{9B28B3B0-A3DB-4B31-45A7-53B955D4EEF0}"/>
          </ac:spMkLst>
        </pc:spChg>
        <pc:spChg chg="add mod">
          <ac:chgData name="Catherine MANGIN" userId="11a517fc-343e-453c-af4d-00ec539733ef" providerId="ADAL" clId="{180F4634-2421-4848-9D78-7650E250D544}" dt="2024-11-06T15:42:55.012" v="1385"/>
          <ac:spMkLst>
            <pc:docMk/>
            <pc:sldMk cId="2732801304" sldId="338"/>
            <ac:spMk id="8" creationId="{B82FE0D2-0135-6EDB-00B8-A58F2DD80D0E}"/>
          </ac:spMkLst>
        </pc:spChg>
        <pc:spChg chg="del">
          <ac:chgData name="Catherine MANGIN" userId="11a517fc-343e-453c-af4d-00ec539733ef" providerId="ADAL" clId="{180F4634-2421-4848-9D78-7650E250D544}" dt="2024-11-06T15:42:45.754" v="1382" actId="478"/>
          <ac:spMkLst>
            <pc:docMk/>
            <pc:sldMk cId="2732801304" sldId="338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3:20.986" v="1391" actId="2711"/>
          <ac:spMkLst>
            <pc:docMk/>
            <pc:sldMk cId="2732801304" sldId="338"/>
            <ac:spMk id="14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3:08.567" v="1388" actId="2711"/>
          <ac:spMkLst>
            <pc:docMk/>
            <pc:sldMk cId="2732801304" sldId="338"/>
            <ac:spMk id="15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3:17.190" v="1390" actId="2711"/>
          <ac:spMkLst>
            <pc:docMk/>
            <pc:sldMk cId="2732801304" sldId="338"/>
            <ac:spMk id="1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3:13.162" v="1389" actId="2711"/>
          <ac:spMkLst>
            <pc:docMk/>
            <pc:sldMk cId="2732801304" sldId="338"/>
            <ac:spMk id="17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42:42.260" v="1379" actId="478"/>
          <ac:spMkLst>
            <pc:docMk/>
            <pc:sldMk cId="2732801304" sldId="338"/>
            <ac:spMk id="47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43:04.943" v="1387" actId="1076"/>
          <ac:grpSpMkLst>
            <pc:docMk/>
            <pc:sldMk cId="2732801304" sldId="338"/>
            <ac:grpSpMk id="29" creationId="{00000000-0000-0000-0000-000000000000}"/>
          </ac:grpSpMkLst>
        </pc:grpChg>
        <pc:picChg chg="mod">
          <ac:chgData name="Catherine MANGIN" userId="11a517fc-343e-453c-af4d-00ec539733ef" providerId="ADAL" clId="{180F4634-2421-4848-9D78-7650E250D544}" dt="2024-11-06T15:43:23.079" v="1392" actId="1076"/>
          <ac:picMkLst>
            <pc:docMk/>
            <pc:sldMk cId="2732801304" sldId="338"/>
            <ac:picMk id="3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42:47.136" v="1383" actId="1076"/>
          <ac:picMkLst>
            <pc:docMk/>
            <pc:sldMk cId="2732801304" sldId="338"/>
            <ac:picMk id="4" creationId="{00000000-0000-0000-0000-000000000000}"/>
          </ac:picMkLst>
        </pc:picChg>
        <pc:picChg chg="del">
          <ac:chgData name="Catherine MANGIN" userId="11a517fc-343e-453c-af4d-00ec539733ef" providerId="ADAL" clId="{180F4634-2421-4848-9D78-7650E250D544}" dt="2024-11-06T15:42:42.993" v="1380" actId="478"/>
          <ac:picMkLst>
            <pc:docMk/>
            <pc:sldMk cId="2732801304" sldId="338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42:55.012" v="1385"/>
          <ac:picMkLst>
            <pc:docMk/>
            <pc:sldMk cId="2732801304" sldId="338"/>
            <ac:picMk id="11" creationId="{AAD1F0DD-9F87-1F9C-073E-DE77205A5373}"/>
          </ac:picMkLst>
        </pc:picChg>
        <pc:picChg chg="add mod">
          <ac:chgData name="Catherine MANGIN" userId="11a517fc-343e-453c-af4d-00ec539733ef" providerId="ADAL" clId="{180F4634-2421-4848-9D78-7650E250D544}" dt="2024-11-06T15:42:55.012" v="1385"/>
          <ac:picMkLst>
            <pc:docMk/>
            <pc:sldMk cId="2732801304" sldId="338"/>
            <ac:picMk id="12" creationId="{EDA6CAB6-E794-151F-BF0A-93EE853D365B}"/>
          </ac:picMkLst>
        </pc:picChg>
        <pc:picChg chg="del">
          <ac:chgData name="Catherine MANGIN" userId="11a517fc-343e-453c-af4d-00ec539733ef" providerId="ADAL" clId="{180F4634-2421-4848-9D78-7650E250D544}" dt="2024-11-06T15:42:48.091" v="1384" actId="478"/>
          <ac:picMkLst>
            <pc:docMk/>
            <pc:sldMk cId="2732801304" sldId="338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7:11.159" v="1412" actId="1076"/>
        <pc:sldMkLst>
          <pc:docMk/>
          <pc:sldMk cId="71460543" sldId="339"/>
        </pc:sldMkLst>
        <pc:spChg chg="add del mod">
          <ac:chgData name="Catherine MANGIN" userId="11a517fc-343e-453c-af4d-00ec539733ef" providerId="ADAL" clId="{180F4634-2421-4848-9D78-7650E250D544}" dt="2024-11-06T15:43:52.429" v="1395" actId="478"/>
          <ac:spMkLst>
            <pc:docMk/>
            <pc:sldMk cId="71460543" sldId="339"/>
            <ac:spMk id="3" creationId="{EF6417C3-5F31-AC8A-5CCC-E533D7857FC6}"/>
          </ac:spMkLst>
        </pc:spChg>
        <pc:spChg chg="add mod">
          <ac:chgData name="Catherine MANGIN" userId="11a517fc-343e-453c-af4d-00ec539733ef" providerId="ADAL" clId="{180F4634-2421-4848-9D78-7650E250D544}" dt="2024-11-06T15:46:31.507" v="1401"/>
          <ac:spMkLst>
            <pc:docMk/>
            <pc:sldMk cId="71460543" sldId="339"/>
            <ac:spMk id="4" creationId="{A7FF4308-985C-7163-3D55-CA8327319679}"/>
          </ac:spMkLst>
        </pc:spChg>
        <pc:spChg chg="add mod">
          <ac:chgData name="Catherine MANGIN" userId="11a517fc-343e-453c-af4d-00ec539733ef" providerId="ADAL" clId="{180F4634-2421-4848-9D78-7650E250D544}" dt="2024-11-06T15:46:31.507" v="1401"/>
          <ac:spMkLst>
            <pc:docMk/>
            <pc:sldMk cId="71460543" sldId="339"/>
            <ac:spMk id="6" creationId="{8F2A6CA4-DC04-B438-1C8B-89E5E17B03C3}"/>
          </ac:spMkLst>
        </pc:spChg>
        <pc:spChg chg="mod">
          <ac:chgData name="Catherine MANGIN" userId="11a517fc-343e-453c-af4d-00ec539733ef" providerId="ADAL" clId="{180F4634-2421-4848-9D78-7650E250D544}" dt="2024-11-06T15:46:39.872" v="1403" actId="2711"/>
          <ac:spMkLst>
            <pc:docMk/>
            <pc:sldMk cId="71460543" sldId="339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6:44.895" v="1404" actId="2711"/>
          <ac:spMkLst>
            <pc:docMk/>
            <pc:sldMk cId="71460543" sldId="339"/>
            <ac:spMk id="34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6:57.585" v="1407" actId="2711"/>
          <ac:spMkLst>
            <pc:docMk/>
            <pc:sldMk cId="71460543" sldId="339"/>
            <ac:spMk id="35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6:49.591" v="1405" actId="2711"/>
          <ac:spMkLst>
            <pc:docMk/>
            <pc:sldMk cId="71460543" sldId="339"/>
            <ac:spMk id="3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6:53.887" v="1406" actId="2711"/>
          <ac:spMkLst>
            <pc:docMk/>
            <pc:sldMk cId="71460543" sldId="339"/>
            <ac:spMk id="3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7:03.671" v="1410" actId="1076"/>
          <ac:spMkLst>
            <pc:docMk/>
            <pc:sldMk cId="71460543" sldId="339"/>
            <ac:spMk id="38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43:49.240" v="1394" actId="478"/>
          <ac:spMkLst>
            <pc:docMk/>
            <pc:sldMk cId="71460543" sldId="339"/>
            <ac:spMk id="47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47:08.809" v="1411" actId="1076"/>
          <ac:grpSpMkLst>
            <pc:docMk/>
            <pc:sldMk cId="71460543" sldId="339"/>
            <ac:grpSpMk id="49" creationId="{00000000-0000-0000-0000-000000000000}"/>
          </ac:grpSpMkLst>
        </pc:grpChg>
        <pc:picChg chg="mod">
          <ac:chgData name="Catherine MANGIN" userId="11a517fc-343e-453c-af4d-00ec539733ef" providerId="ADAL" clId="{180F4634-2421-4848-9D78-7650E250D544}" dt="2024-11-06T15:43:56.367" v="1398" actId="1076"/>
          <ac:picMkLst>
            <pc:docMk/>
            <pc:sldMk cId="71460543" sldId="339"/>
            <ac:picMk id="5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46:31.507" v="1401"/>
          <ac:picMkLst>
            <pc:docMk/>
            <pc:sldMk cId="71460543" sldId="339"/>
            <ac:picMk id="7" creationId="{21B9E7F8-A4B3-7807-310A-532DDE8F8D2B}"/>
          </ac:picMkLst>
        </pc:picChg>
        <pc:picChg chg="add mod">
          <ac:chgData name="Catherine MANGIN" userId="11a517fc-343e-453c-af4d-00ec539733ef" providerId="ADAL" clId="{180F4634-2421-4848-9D78-7650E250D544}" dt="2024-11-06T15:46:31.507" v="1401"/>
          <ac:picMkLst>
            <pc:docMk/>
            <pc:sldMk cId="71460543" sldId="339"/>
            <ac:picMk id="8" creationId="{120B4FEA-10A5-B1E7-FB94-3CE7812BF4B5}"/>
          </ac:picMkLst>
        </pc:picChg>
        <pc:picChg chg="del">
          <ac:chgData name="Catherine MANGIN" userId="11a517fc-343e-453c-af4d-00ec539733ef" providerId="ADAL" clId="{180F4634-2421-4848-9D78-7650E250D544}" dt="2024-11-06T15:43:53.768" v="1396" actId="478"/>
          <ac:picMkLst>
            <pc:docMk/>
            <pc:sldMk cId="71460543" sldId="339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43:54.601" v="1397" actId="478"/>
          <ac:picMkLst>
            <pc:docMk/>
            <pc:sldMk cId="71460543" sldId="339"/>
            <ac:picMk id="25" creationId="{06429684-D683-C348-8E7E-4DF421791B3C}"/>
          </ac:picMkLst>
        </pc:picChg>
        <pc:picChg chg="mod">
          <ac:chgData name="Catherine MANGIN" userId="11a517fc-343e-453c-af4d-00ec539733ef" providerId="ADAL" clId="{180F4634-2421-4848-9D78-7650E250D544}" dt="2024-11-06T15:47:11.159" v="1412" actId="1076"/>
          <ac:picMkLst>
            <pc:docMk/>
            <pc:sldMk cId="71460543" sldId="339"/>
            <ac:picMk id="32" creationId="{00000000-0000-0000-0000-00000000000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7:57.375" v="1429" actId="2711"/>
        <pc:sldMkLst>
          <pc:docMk/>
          <pc:sldMk cId="2807917204" sldId="340"/>
        </pc:sldMkLst>
        <pc:spChg chg="add del mod">
          <ac:chgData name="Catherine MANGIN" userId="11a517fc-343e-453c-af4d-00ec539733ef" providerId="ADAL" clId="{180F4634-2421-4848-9D78-7650E250D544}" dt="2024-11-06T15:47:26.566" v="1418" actId="478"/>
          <ac:spMkLst>
            <pc:docMk/>
            <pc:sldMk cId="2807917204" sldId="340"/>
            <ac:spMk id="4" creationId="{BD31B466-9B84-AA22-E777-576C83BA60D2}"/>
          </ac:spMkLst>
        </pc:spChg>
        <pc:spChg chg="add mod">
          <ac:chgData name="Catherine MANGIN" userId="11a517fc-343e-453c-af4d-00ec539733ef" providerId="ADAL" clId="{180F4634-2421-4848-9D78-7650E250D544}" dt="2024-11-06T15:47:32.620" v="1420"/>
          <ac:spMkLst>
            <pc:docMk/>
            <pc:sldMk cId="2807917204" sldId="340"/>
            <ac:spMk id="5" creationId="{389E272C-F104-A743-2ABE-9D5DB447EC54}"/>
          </ac:spMkLst>
        </pc:spChg>
        <pc:spChg chg="add mod">
          <ac:chgData name="Catherine MANGIN" userId="11a517fc-343e-453c-af4d-00ec539733ef" providerId="ADAL" clId="{180F4634-2421-4848-9D78-7650E250D544}" dt="2024-11-06T15:47:32.620" v="1420"/>
          <ac:spMkLst>
            <pc:docMk/>
            <pc:sldMk cId="2807917204" sldId="340"/>
            <ac:spMk id="7" creationId="{CA385878-69E2-7CBC-748E-268F62FDE124}"/>
          </ac:spMkLst>
        </pc:spChg>
        <pc:spChg chg="mod">
          <ac:chgData name="Catherine MANGIN" userId="11a517fc-343e-453c-af4d-00ec539733ef" providerId="ADAL" clId="{180F4634-2421-4848-9D78-7650E250D544}" dt="2024-11-06T15:47:42.597" v="1424" actId="1076"/>
          <ac:spMkLst>
            <pc:docMk/>
            <pc:sldMk cId="2807917204" sldId="340"/>
            <ac:spMk id="10" creationId="{00000000-0000-0000-0000-000000000000}"/>
          </ac:spMkLst>
        </pc:spChg>
        <pc:spChg chg="del mod">
          <ac:chgData name="Catherine MANGIN" userId="11a517fc-343e-453c-af4d-00ec539733ef" providerId="ADAL" clId="{180F4634-2421-4848-9D78-7650E250D544}" dt="2024-11-06T15:47:25.022" v="1417" actId="478"/>
          <ac:spMkLst>
            <pc:docMk/>
            <pc:sldMk cId="2807917204" sldId="340"/>
            <ac:spMk id="4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7:48.311" v="1425" actId="2711"/>
          <ac:spMkLst>
            <pc:docMk/>
            <pc:sldMk cId="2807917204" sldId="340"/>
            <ac:spMk id="5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7:54.239" v="1428" actId="2711"/>
          <ac:spMkLst>
            <pc:docMk/>
            <pc:sldMk cId="2807917204" sldId="340"/>
            <ac:spMk id="5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7:57.375" v="1429" actId="2711"/>
          <ac:spMkLst>
            <pc:docMk/>
            <pc:sldMk cId="2807917204" sldId="340"/>
            <ac:spMk id="58" creationId="{00000000-0000-0000-0000-000000000000}"/>
          </ac:spMkLst>
        </pc:spChg>
        <pc:picChg chg="mod">
          <ac:chgData name="Catherine MANGIN" userId="11a517fc-343e-453c-af4d-00ec539733ef" providerId="ADAL" clId="{180F4634-2421-4848-9D78-7650E250D544}" dt="2024-11-06T15:47:40.199" v="1423" actId="1076"/>
          <ac:picMkLst>
            <pc:docMk/>
            <pc:sldMk cId="2807917204" sldId="340"/>
            <ac:picMk id="3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47:35.841" v="1421" actId="1076"/>
          <ac:picMkLst>
            <pc:docMk/>
            <pc:sldMk cId="2807917204" sldId="340"/>
            <ac:picMk id="6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47:32.620" v="1420"/>
          <ac:picMkLst>
            <pc:docMk/>
            <pc:sldMk cId="2807917204" sldId="340"/>
            <ac:picMk id="8" creationId="{F245E6FE-EB61-01A2-C9E3-DF1AACFB6042}"/>
          </ac:picMkLst>
        </pc:picChg>
        <pc:picChg chg="del">
          <ac:chgData name="Catherine MANGIN" userId="11a517fc-343e-453c-af4d-00ec539733ef" providerId="ADAL" clId="{180F4634-2421-4848-9D78-7650E250D544}" dt="2024-11-06T15:47:22.167" v="1415" actId="478"/>
          <ac:picMkLst>
            <pc:docMk/>
            <pc:sldMk cId="2807917204" sldId="340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47:32.620" v="1420"/>
          <ac:picMkLst>
            <pc:docMk/>
            <pc:sldMk cId="2807917204" sldId="340"/>
            <ac:picMk id="11" creationId="{8AC9A65B-DDAC-DC14-ABDE-0FB1698BB2B9}"/>
          </ac:picMkLst>
        </pc:picChg>
        <pc:picChg chg="del">
          <ac:chgData name="Catherine MANGIN" userId="11a517fc-343e-453c-af4d-00ec539733ef" providerId="ADAL" clId="{180F4634-2421-4848-9D78-7650E250D544}" dt="2024-11-06T15:47:27.223" v="1419" actId="478"/>
          <ac:picMkLst>
            <pc:docMk/>
            <pc:sldMk cId="2807917204" sldId="340"/>
            <ac:picMk id="25" creationId="{06429684-D683-C348-8E7E-4DF421791B3C}"/>
          </ac:picMkLst>
        </pc:picChg>
        <pc:picChg chg="mod">
          <ac:chgData name="Catherine MANGIN" userId="11a517fc-343e-453c-af4d-00ec539733ef" providerId="ADAL" clId="{180F4634-2421-4848-9D78-7650E250D544}" dt="2024-11-06T15:47:38.602" v="1422" actId="1076"/>
          <ac:picMkLst>
            <pc:docMk/>
            <pc:sldMk cId="2807917204" sldId="340"/>
            <ac:picMk id="60" creationId="{00000000-0000-0000-0000-00000000000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8:52.132" v="1447" actId="1076"/>
        <pc:sldMkLst>
          <pc:docMk/>
          <pc:sldMk cId="3817176042" sldId="341"/>
        </pc:sldMkLst>
        <pc:spChg chg="add del mod">
          <ac:chgData name="Catherine MANGIN" userId="11a517fc-343e-453c-af4d-00ec539733ef" providerId="ADAL" clId="{180F4634-2421-4848-9D78-7650E250D544}" dt="2024-11-06T15:48:07.158" v="1434" actId="478"/>
          <ac:spMkLst>
            <pc:docMk/>
            <pc:sldMk cId="3817176042" sldId="341"/>
            <ac:spMk id="3" creationId="{96385CF0-80FF-26A1-14F9-720F1DBC6C52}"/>
          </ac:spMkLst>
        </pc:spChg>
        <pc:spChg chg="add mod">
          <ac:chgData name="Catherine MANGIN" userId="11a517fc-343e-453c-af4d-00ec539733ef" providerId="ADAL" clId="{180F4634-2421-4848-9D78-7650E250D544}" dt="2024-11-06T15:48:19.187" v="1437"/>
          <ac:spMkLst>
            <pc:docMk/>
            <pc:sldMk cId="3817176042" sldId="341"/>
            <ac:spMk id="6" creationId="{79735792-FD7C-971E-3EC0-F0AF5034935B}"/>
          </ac:spMkLst>
        </pc:spChg>
        <pc:spChg chg="add mod">
          <ac:chgData name="Catherine MANGIN" userId="11a517fc-343e-453c-af4d-00ec539733ef" providerId="ADAL" clId="{180F4634-2421-4848-9D78-7650E250D544}" dt="2024-11-06T15:48:19.187" v="1437"/>
          <ac:spMkLst>
            <pc:docMk/>
            <pc:sldMk cId="3817176042" sldId="341"/>
            <ac:spMk id="7" creationId="{FEB7AFDC-223F-CDCD-2AA1-AB2189A6A24F}"/>
          </ac:spMkLst>
        </pc:spChg>
        <pc:spChg chg="mod">
          <ac:chgData name="Catherine MANGIN" userId="11a517fc-343e-453c-af4d-00ec539733ef" providerId="ADAL" clId="{180F4634-2421-4848-9D78-7650E250D544}" dt="2024-11-06T15:48:52.132" v="1447" actId="1076"/>
          <ac:spMkLst>
            <pc:docMk/>
            <pc:sldMk cId="3817176042" sldId="341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8:44.665" v="1444" actId="2711"/>
          <ac:spMkLst>
            <pc:docMk/>
            <pc:sldMk cId="3817176042" sldId="341"/>
            <ac:spMk id="24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8:27.607" v="1439" actId="2711"/>
          <ac:spMkLst>
            <pc:docMk/>
            <pc:sldMk cId="3817176042" sldId="341"/>
            <ac:spMk id="2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8:32.879" v="1441" actId="2711"/>
          <ac:spMkLst>
            <pc:docMk/>
            <pc:sldMk cId="3817176042" sldId="341"/>
            <ac:spMk id="28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48:05.178" v="1433" actId="478"/>
          <ac:spMkLst>
            <pc:docMk/>
            <pc:sldMk cId="3817176042" sldId="341"/>
            <ac:spMk id="47" creationId="{00000000-0000-0000-0000-000000000000}"/>
          </ac:spMkLst>
        </pc:spChg>
        <pc:picChg chg="mod">
          <ac:chgData name="Catherine MANGIN" userId="11a517fc-343e-453c-af4d-00ec539733ef" providerId="ADAL" clId="{180F4634-2421-4848-9D78-7650E250D544}" dt="2024-11-06T15:48:34.821" v="1442" actId="1076"/>
          <ac:picMkLst>
            <pc:docMk/>
            <pc:sldMk cId="3817176042" sldId="341"/>
            <ac:picMk id="4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48:36.621" v="1443" actId="1076"/>
          <ac:picMkLst>
            <pc:docMk/>
            <pc:sldMk cId="3817176042" sldId="341"/>
            <ac:picMk id="5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48:19.187" v="1437"/>
          <ac:picMkLst>
            <pc:docMk/>
            <pc:sldMk cId="3817176042" sldId="341"/>
            <ac:picMk id="8" creationId="{5199837F-9A83-EE7F-DBB1-AF86DC97DF5A}"/>
          </ac:picMkLst>
        </pc:picChg>
        <pc:picChg chg="del mod">
          <ac:chgData name="Catherine MANGIN" userId="11a517fc-343e-453c-af4d-00ec539733ef" providerId="ADAL" clId="{180F4634-2421-4848-9D78-7650E250D544}" dt="2024-11-06T15:48:02.413" v="1432" actId="478"/>
          <ac:picMkLst>
            <pc:docMk/>
            <pc:sldMk cId="3817176042" sldId="341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48:19.187" v="1437"/>
          <ac:picMkLst>
            <pc:docMk/>
            <pc:sldMk cId="3817176042" sldId="341"/>
            <ac:picMk id="11" creationId="{7EA10CFF-6230-507F-77E8-3613CC55E221}"/>
          </ac:picMkLst>
        </pc:picChg>
        <pc:picChg chg="del">
          <ac:chgData name="Catherine MANGIN" userId="11a517fc-343e-453c-af4d-00ec539733ef" providerId="ADAL" clId="{180F4634-2421-4848-9D78-7650E250D544}" dt="2024-11-06T15:48:01.349" v="1430" actId="478"/>
          <ac:picMkLst>
            <pc:docMk/>
            <pc:sldMk cId="3817176042" sldId="341"/>
            <ac:picMk id="25" creationId="{06429684-D683-C348-8E7E-4DF421791B3C}"/>
          </ac:picMkLst>
        </pc:picChg>
        <pc:picChg chg="mod">
          <ac:chgData name="Catherine MANGIN" userId="11a517fc-343e-453c-af4d-00ec539733ef" providerId="ADAL" clId="{180F4634-2421-4848-9D78-7650E250D544}" dt="2024-11-06T15:48:49.268" v="1446" actId="1076"/>
          <ac:picMkLst>
            <pc:docMk/>
            <pc:sldMk cId="3817176042" sldId="341"/>
            <ac:picMk id="29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48:47.712" v="1445" actId="1076"/>
          <ac:picMkLst>
            <pc:docMk/>
            <pc:sldMk cId="3817176042" sldId="341"/>
            <ac:picMk id="30" creationId="{00000000-0000-0000-0000-00000000000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9:36.802" v="1462" actId="1076"/>
        <pc:sldMkLst>
          <pc:docMk/>
          <pc:sldMk cId="1333578591" sldId="342"/>
        </pc:sldMkLst>
        <pc:spChg chg="add del mod">
          <ac:chgData name="Catherine MANGIN" userId="11a517fc-343e-453c-af4d-00ec539733ef" providerId="ADAL" clId="{180F4634-2421-4848-9D78-7650E250D544}" dt="2024-11-06T15:49:00.792" v="1449" actId="478"/>
          <ac:spMkLst>
            <pc:docMk/>
            <pc:sldMk cId="1333578591" sldId="342"/>
            <ac:spMk id="4" creationId="{CF2A91F6-5E72-928F-87C4-77384FFA97A5}"/>
          </ac:spMkLst>
        </pc:spChg>
        <pc:spChg chg="add mod">
          <ac:chgData name="Catherine MANGIN" userId="11a517fc-343e-453c-af4d-00ec539733ef" providerId="ADAL" clId="{180F4634-2421-4848-9D78-7650E250D544}" dt="2024-11-06T15:49:33.195" v="1461"/>
          <ac:spMkLst>
            <pc:docMk/>
            <pc:sldMk cId="1333578591" sldId="342"/>
            <ac:spMk id="5" creationId="{65BE0CD1-9473-FC28-2544-97665304D821}"/>
          </ac:spMkLst>
        </pc:spChg>
        <pc:spChg chg="add mod">
          <ac:chgData name="Catherine MANGIN" userId="11a517fc-343e-453c-af4d-00ec539733ef" providerId="ADAL" clId="{180F4634-2421-4848-9D78-7650E250D544}" dt="2024-11-06T15:49:33.195" v="1461"/>
          <ac:spMkLst>
            <pc:docMk/>
            <pc:sldMk cId="1333578591" sldId="342"/>
            <ac:spMk id="8" creationId="{81C07B55-E3BE-A162-23F7-7F41B6A5A3EE}"/>
          </ac:spMkLst>
        </pc:spChg>
        <pc:spChg chg="mod">
          <ac:chgData name="Catherine MANGIN" userId="11a517fc-343e-453c-af4d-00ec539733ef" providerId="ADAL" clId="{180F4634-2421-4848-9D78-7650E250D544}" dt="2024-11-06T15:49:36.802" v="1462" actId="1076"/>
          <ac:spMkLst>
            <pc:docMk/>
            <pc:sldMk cId="1333578591" sldId="342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9:19.839" v="1458" actId="2711"/>
          <ac:spMkLst>
            <pc:docMk/>
            <pc:sldMk cId="1333578591" sldId="342"/>
            <ac:spMk id="2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9:23.849" v="1459" actId="2711"/>
          <ac:spMkLst>
            <pc:docMk/>
            <pc:sldMk cId="1333578591" sldId="342"/>
            <ac:spMk id="36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48:59.113" v="1448" actId="478"/>
          <ac:spMkLst>
            <pc:docMk/>
            <pc:sldMk cId="1333578591" sldId="342"/>
            <ac:spMk id="4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49:27.616" v="1460" actId="2711"/>
          <ac:spMkLst>
            <pc:docMk/>
            <pc:sldMk cId="1333578591" sldId="342"/>
            <ac:spMk id="52" creationId="{00000000-0000-0000-0000-000000000000}"/>
          </ac:spMkLst>
        </pc:spChg>
        <pc:grpChg chg="mod">
          <ac:chgData name="Catherine MANGIN" userId="11a517fc-343e-453c-af4d-00ec539733ef" providerId="ADAL" clId="{180F4634-2421-4848-9D78-7650E250D544}" dt="2024-11-06T15:49:09.645" v="1454" actId="1076"/>
          <ac:grpSpMkLst>
            <pc:docMk/>
            <pc:sldMk cId="1333578591" sldId="342"/>
            <ac:grpSpMk id="7" creationId="{00000000-0000-0000-0000-000000000000}"/>
          </ac:grpSpMkLst>
        </pc:grpChg>
        <pc:picChg chg="del">
          <ac:chgData name="Catherine MANGIN" userId="11a517fc-343e-453c-af4d-00ec539733ef" providerId="ADAL" clId="{180F4634-2421-4848-9D78-7650E250D544}" dt="2024-11-06T15:49:06.470" v="1452" actId="478"/>
          <ac:picMkLst>
            <pc:docMk/>
            <pc:sldMk cId="1333578591" sldId="342"/>
            <ac:picMk id="9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49:33.195" v="1461"/>
          <ac:picMkLst>
            <pc:docMk/>
            <pc:sldMk cId="1333578591" sldId="342"/>
            <ac:picMk id="11" creationId="{BAA4D510-A947-40F8-95DE-18A2DA8B9D1D}"/>
          </ac:picMkLst>
        </pc:picChg>
        <pc:picChg chg="add mod">
          <ac:chgData name="Catherine MANGIN" userId="11a517fc-343e-453c-af4d-00ec539733ef" providerId="ADAL" clId="{180F4634-2421-4848-9D78-7650E250D544}" dt="2024-11-06T15:49:33.195" v="1461"/>
          <ac:picMkLst>
            <pc:docMk/>
            <pc:sldMk cId="1333578591" sldId="342"/>
            <ac:picMk id="12" creationId="{8F131697-6989-829B-E94A-13D570403882}"/>
          </ac:picMkLst>
        </pc:picChg>
        <pc:picChg chg="del">
          <ac:chgData name="Catherine MANGIN" userId="11a517fc-343e-453c-af4d-00ec539733ef" providerId="ADAL" clId="{180F4634-2421-4848-9D78-7650E250D544}" dt="2024-11-06T15:49:07.415" v="1453" actId="478"/>
          <ac:picMkLst>
            <pc:docMk/>
            <pc:sldMk cId="1333578591" sldId="342"/>
            <ac:picMk id="25" creationId="{06429684-D683-C348-8E7E-4DF421791B3C}"/>
          </ac:picMkLst>
        </pc:picChg>
        <pc:picChg chg="mod">
          <ac:chgData name="Catherine MANGIN" userId="11a517fc-343e-453c-af4d-00ec539733ef" providerId="ADAL" clId="{180F4634-2421-4848-9D78-7650E250D544}" dt="2024-11-06T15:49:15.629" v="1457" actId="14100"/>
          <ac:picMkLst>
            <pc:docMk/>
            <pc:sldMk cId="1333578591" sldId="342"/>
            <ac:picMk id="43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49:10.957" v="1455" actId="1076"/>
          <ac:picMkLst>
            <pc:docMk/>
            <pc:sldMk cId="1333578591" sldId="342"/>
            <ac:picMk id="44" creationId="{00000000-0000-0000-0000-00000000000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51:35.076" v="1490" actId="14100"/>
        <pc:sldMkLst>
          <pc:docMk/>
          <pc:sldMk cId="2465142158" sldId="343"/>
        </pc:sldMkLst>
        <pc:spChg chg="add del mod">
          <ac:chgData name="Catherine MANGIN" userId="11a517fc-343e-453c-af4d-00ec539733ef" providerId="ADAL" clId="{180F4634-2421-4848-9D78-7650E250D544}" dt="2024-11-06T15:49:44.702" v="1465" actId="478"/>
          <ac:spMkLst>
            <pc:docMk/>
            <pc:sldMk cId="2465142158" sldId="343"/>
            <ac:spMk id="3" creationId="{340500D0-4819-DBAD-3A53-4DA97934CF6D}"/>
          </ac:spMkLst>
        </pc:spChg>
        <pc:spChg chg="add mod">
          <ac:chgData name="Catherine MANGIN" userId="11a517fc-343e-453c-af4d-00ec539733ef" providerId="ADAL" clId="{180F4634-2421-4848-9D78-7650E250D544}" dt="2024-11-06T15:50:16.061" v="1477"/>
          <ac:spMkLst>
            <pc:docMk/>
            <pc:sldMk cId="2465142158" sldId="343"/>
            <ac:spMk id="5" creationId="{BF8A2622-4C8C-F33B-2405-B387E20EA1F6}"/>
          </ac:spMkLst>
        </pc:spChg>
        <pc:spChg chg="add mod">
          <ac:chgData name="Catherine MANGIN" userId="11a517fc-343e-453c-af4d-00ec539733ef" providerId="ADAL" clId="{180F4634-2421-4848-9D78-7650E250D544}" dt="2024-11-06T15:50:16.061" v="1477"/>
          <ac:spMkLst>
            <pc:docMk/>
            <pc:sldMk cId="2465142158" sldId="343"/>
            <ac:spMk id="6" creationId="{D0B9B25F-B4FB-BDF9-0C8A-8A14D6223C97}"/>
          </ac:spMkLst>
        </pc:spChg>
        <pc:spChg chg="mod">
          <ac:chgData name="Catherine MANGIN" userId="11a517fc-343e-453c-af4d-00ec539733ef" providerId="ADAL" clId="{180F4634-2421-4848-9D78-7650E250D544}" dt="2024-11-06T15:50:19.867" v="1479" actId="1076"/>
          <ac:spMkLst>
            <pc:docMk/>
            <pc:sldMk cId="2465142158" sldId="343"/>
            <ac:spMk id="10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50:17.066" v="1478" actId="1076"/>
          <ac:spMkLst>
            <pc:docMk/>
            <pc:sldMk cId="2465142158" sldId="343"/>
            <ac:spMk id="26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50:10.303" v="1476" actId="2711"/>
          <ac:spMkLst>
            <pc:docMk/>
            <pc:sldMk cId="2465142158" sldId="343"/>
            <ac:spMk id="36" creationId="{00000000-0000-0000-0000-000000000000}"/>
          </ac:spMkLst>
        </pc:spChg>
        <pc:spChg chg="del">
          <ac:chgData name="Catherine MANGIN" userId="11a517fc-343e-453c-af4d-00ec539733ef" providerId="ADAL" clId="{180F4634-2421-4848-9D78-7650E250D544}" dt="2024-11-06T15:49:42.368" v="1463" actId="478"/>
          <ac:spMkLst>
            <pc:docMk/>
            <pc:sldMk cId="2465142158" sldId="343"/>
            <ac:spMk id="4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50:07.263" v="1475" actId="2711"/>
          <ac:spMkLst>
            <pc:docMk/>
            <pc:sldMk cId="2465142158" sldId="343"/>
            <ac:spMk id="52" creationId="{00000000-0000-0000-0000-000000000000}"/>
          </ac:spMkLst>
        </pc:spChg>
        <pc:picChg chg="mod">
          <ac:chgData name="Catherine MANGIN" userId="11a517fc-343e-453c-af4d-00ec539733ef" providerId="ADAL" clId="{180F4634-2421-4848-9D78-7650E250D544}" dt="2024-11-06T15:49:56.577" v="1470" actId="1076"/>
          <ac:picMkLst>
            <pc:docMk/>
            <pc:sldMk cId="2465142158" sldId="343"/>
            <ac:picMk id="4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50:16.061" v="1477"/>
          <ac:picMkLst>
            <pc:docMk/>
            <pc:sldMk cId="2465142158" sldId="343"/>
            <ac:picMk id="7" creationId="{B64CEF1D-2D61-50DB-40F2-2BB8EB8AC4E6}"/>
          </ac:picMkLst>
        </pc:picChg>
        <pc:picChg chg="add mod">
          <ac:chgData name="Catherine MANGIN" userId="11a517fc-343e-453c-af4d-00ec539733ef" providerId="ADAL" clId="{180F4634-2421-4848-9D78-7650E250D544}" dt="2024-11-06T15:50:16.061" v="1477"/>
          <ac:picMkLst>
            <pc:docMk/>
            <pc:sldMk cId="2465142158" sldId="343"/>
            <ac:picMk id="8" creationId="{B84DB785-2F2C-C9EA-01F9-B9F926353156}"/>
          </ac:picMkLst>
        </pc:picChg>
        <pc:picChg chg="del">
          <ac:chgData name="Catherine MANGIN" userId="11a517fc-343e-453c-af4d-00ec539733ef" providerId="ADAL" clId="{180F4634-2421-4848-9D78-7650E250D544}" dt="2024-11-06T15:49:43.214" v="1464" actId="478"/>
          <ac:picMkLst>
            <pc:docMk/>
            <pc:sldMk cId="2465142158" sldId="343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49:45.733" v="1466" actId="478"/>
          <ac:picMkLst>
            <pc:docMk/>
            <pc:sldMk cId="2465142158" sldId="343"/>
            <ac:picMk id="25" creationId="{06429684-D683-C348-8E7E-4DF421791B3C}"/>
          </ac:picMkLst>
        </pc:picChg>
        <pc:picChg chg="mod">
          <ac:chgData name="Catherine MANGIN" userId="11a517fc-343e-453c-af4d-00ec539733ef" providerId="ADAL" clId="{180F4634-2421-4848-9D78-7650E250D544}" dt="2024-11-06T15:51:35.076" v="1490" actId="14100"/>
          <ac:picMkLst>
            <pc:docMk/>
            <pc:sldMk cId="2465142158" sldId="343"/>
            <ac:picMk id="27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50:03.173" v="1474" actId="14100"/>
          <ac:picMkLst>
            <pc:docMk/>
            <pc:sldMk cId="2465142158" sldId="343"/>
            <ac:picMk id="28" creationId="{00000000-0000-0000-0000-000000000000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5:51:07.934" v="1488" actId="1076"/>
        <pc:sldMkLst>
          <pc:docMk/>
          <pc:sldMk cId="3246398204" sldId="344"/>
        </pc:sldMkLst>
        <pc:spChg chg="add mod">
          <ac:chgData name="Catherine MANGIN" userId="11a517fc-343e-453c-af4d-00ec539733ef" providerId="ADAL" clId="{180F4634-2421-4848-9D78-7650E250D544}" dt="2024-11-06T15:51:05.430" v="1487" actId="1076"/>
          <ac:spMkLst>
            <pc:docMk/>
            <pc:sldMk cId="3246398204" sldId="344"/>
            <ac:spMk id="2" creationId="{7B2D5976-D55E-7F21-F957-934E33BFBA02}"/>
          </ac:spMkLst>
        </pc:spChg>
        <pc:spChg chg="mod">
          <ac:chgData name="Catherine MANGIN" userId="11a517fc-343e-453c-af4d-00ec539733ef" providerId="ADAL" clId="{180F4634-2421-4848-9D78-7650E250D544}" dt="2024-11-06T15:51:01.366" v="1486" actId="1076"/>
          <ac:spMkLst>
            <pc:docMk/>
            <pc:sldMk cId="3246398204" sldId="344"/>
            <ac:spMk id="6" creationId="{00000000-0000-0000-0000-000000000000}"/>
          </ac:spMkLst>
        </pc:spChg>
        <pc:picChg chg="add mod">
          <ac:chgData name="Catherine MANGIN" userId="11a517fc-343e-453c-af4d-00ec539733ef" providerId="ADAL" clId="{180F4634-2421-4848-9D78-7650E250D544}" dt="2024-11-06T15:50:50.280" v="1482"/>
          <ac:picMkLst>
            <pc:docMk/>
            <pc:sldMk cId="3246398204" sldId="344"/>
            <ac:picMk id="3" creationId="{6AFFC8CF-D850-49E3-FE0A-A41AEFEF922C}"/>
          </ac:picMkLst>
        </pc:picChg>
        <pc:picChg chg="add mod">
          <ac:chgData name="Catherine MANGIN" userId="11a517fc-343e-453c-af4d-00ec539733ef" providerId="ADAL" clId="{180F4634-2421-4848-9D78-7650E250D544}" dt="2024-11-06T15:50:50.280" v="1482"/>
          <ac:picMkLst>
            <pc:docMk/>
            <pc:sldMk cId="3246398204" sldId="344"/>
            <ac:picMk id="4" creationId="{5F8B80F9-5503-0B8D-2C58-B15630BF918D}"/>
          </ac:picMkLst>
        </pc:picChg>
        <pc:picChg chg="mod">
          <ac:chgData name="Catherine MANGIN" userId="11a517fc-343e-453c-af4d-00ec539733ef" providerId="ADAL" clId="{180F4634-2421-4848-9D78-7650E250D544}" dt="2024-11-06T15:50:56.941" v="1484" actId="1076"/>
          <ac:picMkLst>
            <pc:docMk/>
            <pc:sldMk cId="3246398204" sldId="344"/>
            <ac:picMk id="5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5:51:07.934" v="1488" actId="1076"/>
          <ac:picMkLst>
            <pc:docMk/>
            <pc:sldMk cId="3246398204" sldId="344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7:30.351" v="1106"/>
        <pc:sldMkLst>
          <pc:docMk/>
          <pc:sldMk cId="3643856643" sldId="413"/>
        </pc:sldMkLst>
        <pc:spChg chg="add mod">
          <ac:chgData name="Catherine MANGIN" userId="11a517fc-343e-453c-af4d-00ec539733ef" providerId="ADAL" clId="{180F4634-2421-4848-9D78-7650E250D544}" dt="2024-11-06T14:02:54.394" v="24" actId="1076"/>
          <ac:spMkLst>
            <pc:docMk/>
            <pc:sldMk cId="3643856643" sldId="413"/>
            <ac:spMk id="7" creationId="{B51C950B-946D-4AB7-D70F-18CE9E3429BD}"/>
          </ac:spMkLst>
        </pc:spChg>
        <pc:picChg chg="del">
          <ac:chgData name="Catherine MANGIN" userId="11a517fc-343e-453c-af4d-00ec539733ef" providerId="ADAL" clId="{180F4634-2421-4848-9D78-7650E250D544}" dt="2024-11-06T15:07:26.025" v="1104" actId="478"/>
          <ac:picMkLst>
            <pc:docMk/>
            <pc:sldMk cId="3643856643" sldId="413"/>
            <ac:picMk id="3" creationId="{4D31FD94-E7D7-2DB8-F4EE-9F5A3816C9A6}"/>
          </ac:picMkLst>
        </pc:picChg>
        <pc:picChg chg="mod">
          <ac:chgData name="Catherine MANGIN" userId="11a517fc-343e-453c-af4d-00ec539733ef" providerId="ADAL" clId="{180F4634-2421-4848-9D78-7650E250D544}" dt="2024-11-06T14:03:05.968" v="27" actId="1076"/>
          <ac:picMkLst>
            <pc:docMk/>
            <pc:sldMk cId="3643856643" sldId="413"/>
            <ac:picMk id="4" creationId="{1B1CB3B1-24A4-E25B-7D83-761C4B0697AC}"/>
          </ac:picMkLst>
        </pc:picChg>
        <pc:picChg chg="del">
          <ac:chgData name="Catherine MANGIN" userId="11a517fc-343e-453c-af4d-00ec539733ef" providerId="ADAL" clId="{180F4634-2421-4848-9D78-7650E250D544}" dt="2024-11-06T15:07:26.578" v="1105" actId="478"/>
          <ac:picMkLst>
            <pc:docMk/>
            <pc:sldMk cId="3643856643" sldId="413"/>
            <ac:picMk id="5" creationId="{2F626373-3557-10F9-5A8F-B7442FD0A7A2}"/>
          </ac:picMkLst>
        </pc:picChg>
        <pc:picChg chg="add mod">
          <ac:chgData name="Catherine MANGIN" userId="11a517fc-343e-453c-af4d-00ec539733ef" providerId="ADAL" clId="{180F4634-2421-4848-9D78-7650E250D544}" dt="2024-11-06T15:07:30.351" v="1106"/>
          <ac:picMkLst>
            <pc:docMk/>
            <pc:sldMk cId="3643856643" sldId="413"/>
            <ac:picMk id="8" creationId="{0D21C2FC-4FCB-997C-669C-D18C7B21172F}"/>
          </ac:picMkLst>
        </pc:picChg>
        <pc:picChg chg="add mod">
          <ac:chgData name="Catherine MANGIN" userId="11a517fc-343e-453c-af4d-00ec539733ef" providerId="ADAL" clId="{180F4634-2421-4848-9D78-7650E250D544}" dt="2024-11-06T15:07:30.351" v="1106"/>
          <ac:picMkLst>
            <pc:docMk/>
            <pc:sldMk cId="3643856643" sldId="413"/>
            <ac:picMk id="9" creationId="{D6D153AE-A5AE-C556-898A-19D24BFEBC0E}"/>
          </ac:picMkLst>
        </pc:picChg>
        <pc:picChg chg="mod">
          <ac:chgData name="Catherine MANGIN" userId="11a517fc-343e-453c-af4d-00ec539733ef" providerId="ADAL" clId="{180F4634-2421-4848-9D78-7650E250D544}" dt="2024-11-06T14:03:03.047" v="26" actId="1076"/>
          <ac:picMkLst>
            <pc:docMk/>
            <pc:sldMk cId="3643856643" sldId="413"/>
            <ac:picMk id="1026" creationId="{90731A2C-EA15-47E2-C0BC-EFBE60563E31}"/>
          </ac:picMkLst>
        </pc:picChg>
      </pc:sldChg>
      <pc:sldChg chg="addSp modSp mod">
        <pc:chgData name="Catherine MANGIN" userId="11a517fc-343e-453c-af4d-00ec539733ef" providerId="ADAL" clId="{180F4634-2421-4848-9D78-7650E250D544}" dt="2024-11-06T15:07:38.188" v="1108" actId="1076"/>
        <pc:sldMkLst>
          <pc:docMk/>
          <pc:sldMk cId="4185056408" sldId="600"/>
        </pc:sldMkLst>
        <pc:spChg chg="mod">
          <ac:chgData name="Catherine MANGIN" userId="11a517fc-343e-453c-af4d-00ec539733ef" providerId="ADAL" clId="{180F4634-2421-4848-9D78-7650E250D544}" dt="2024-11-06T15:07:38.188" v="1108" actId="1076"/>
          <ac:spMkLst>
            <pc:docMk/>
            <pc:sldMk cId="4185056408" sldId="600"/>
            <ac:spMk id="2" creationId="{C961D49E-9636-2A88-E883-38A53CA78942}"/>
          </ac:spMkLst>
        </pc:spChg>
        <pc:spChg chg="add mod">
          <ac:chgData name="Catherine MANGIN" userId="11a517fc-343e-453c-af4d-00ec539733ef" providerId="ADAL" clId="{180F4634-2421-4848-9D78-7650E250D544}" dt="2024-11-06T14:03:54.110" v="38" actId="1076"/>
          <ac:spMkLst>
            <pc:docMk/>
            <pc:sldMk cId="4185056408" sldId="600"/>
            <ac:spMk id="6" creationId="{32472322-73C2-E71A-E41C-DEA6BF54153F}"/>
          </ac:spMkLst>
        </pc:spChg>
        <pc:picChg chg="mod">
          <ac:chgData name="Catherine MANGIN" userId="11a517fc-343e-453c-af4d-00ec539733ef" providerId="ADAL" clId="{180F4634-2421-4848-9D78-7650E250D544}" dt="2024-11-06T14:04:05.346" v="43" actId="14100"/>
          <ac:picMkLst>
            <pc:docMk/>
            <pc:sldMk cId="4185056408" sldId="600"/>
            <ac:picMk id="3" creationId="{926D967D-9FA7-8503-2679-65D2FD5D674E}"/>
          </ac:picMkLst>
        </pc:picChg>
        <pc:picChg chg="mod">
          <ac:chgData name="Catherine MANGIN" userId="11a517fc-343e-453c-af4d-00ec539733ef" providerId="ADAL" clId="{180F4634-2421-4848-9D78-7650E250D544}" dt="2024-11-06T14:03:58.328" v="41" actId="1076"/>
          <ac:picMkLst>
            <pc:docMk/>
            <pc:sldMk cId="4185056408" sldId="600"/>
            <ac:picMk id="4" creationId="{90D1174D-E1E9-EA6B-23EF-EC7B55FCB7D0}"/>
          </ac:picMkLst>
        </pc:picChg>
        <pc:picChg chg="mod">
          <ac:chgData name="Catherine MANGIN" userId="11a517fc-343e-453c-af4d-00ec539733ef" providerId="ADAL" clId="{180F4634-2421-4848-9D78-7650E250D544}" dt="2024-11-06T14:04:07.260" v="44" actId="1076"/>
          <ac:picMkLst>
            <pc:docMk/>
            <pc:sldMk cId="4185056408" sldId="600"/>
            <ac:picMk id="5" creationId="{054B541C-9AF2-98B5-D87C-491C3E2C9D87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6:17:37.462" v="1625" actId="1076"/>
        <pc:sldMkLst>
          <pc:docMk/>
          <pc:sldMk cId="129378771" sldId="618"/>
        </pc:sldMkLst>
        <pc:spChg chg="mod">
          <ac:chgData name="Catherine MANGIN" userId="11a517fc-343e-453c-af4d-00ec539733ef" providerId="ADAL" clId="{180F4634-2421-4848-9D78-7650E250D544}" dt="2024-11-06T16:17:30.008" v="1622" actId="1076"/>
          <ac:spMkLst>
            <pc:docMk/>
            <pc:sldMk cId="129378771" sldId="618"/>
            <ac:spMk id="2" creationId="{758DEBA2-B910-44FB-16D7-993A4CE562CC}"/>
          </ac:spMkLst>
        </pc:spChg>
        <pc:spChg chg="add mod">
          <ac:chgData name="Catherine MANGIN" userId="11a517fc-343e-453c-af4d-00ec539733ef" providerId="ADAL" clId="{180F4634-2421-4848-9D78-7650E250D544}" dt="2024-11-06T16:17:23.591" v="1618" actId="1076"/>
          <ac:spMkLst>
            <pc:docMk/>
            <pc:sldMk cId="129378771" sldId="618"/>
            <ac:spMk id="6" creationId="{DD32B1D6-6CA1-B7F2-67DB-68871C3E1253}"/>
          </ac:spMkLst>
        </pc:spChg>
        <pc:spChg chg="add mod">
          <ac:chgData name="Catherine MANGIN" userId="11a517fc-343e-453c-af4d-00ec539733ef" providerId="ADAL" clId="{180F4634-2421-4848-9D78-7650E250D544}" dt="2024-11-06T16:17:23.591" v="1618" actId="1076"/>
          <ac:spMkLst>
            <pc:docMk/>
            <pc:sldMk cId="129378771" sldId="618"/>
            <ac:spMk id="7" creationId="{27FD6F7F-2890-6B10-8279-11401A24807A}"/>
          </ac:spMkLst>
        </pc:spChg>
        <pc:spChg chg="add mod">
          <ac:chgData name="Catherine MANGIN" userId="11a517fc-343e-453c-af4d-00ec539733ef" providerId="ADAL" clId="{180F4634-2421-4848-9D78-7650E250D544}" dt="2024-11-06T16:17:23.591" v="1618" actId="1076"/>
          <ac:spMkLst>
            <pc:docMk/>
            <pc:sldMk cId="129378771" sldId="618"/>
            <ac:spMk id="8" creationId="{B165087D-F3C6-1CDB-5330-0486FA7A6400}"/>
          </ac:spMkLst>
        </pc:spChg>
        <pc:spChg chg="add del">
          <ac:chgData name="Catherine MANGIN" userId="11a517fc-343e-453c-af4d-00ec539733ef" providerId="ADAL" clId="{180F4634-2421-4848-9D78-7650E250D544}" dt="2024-11-06T16:17:26.173" v="1619" actId="478"/>
          <ac:spMkLst>
            <pc:docMk/>
            <pc:sldMk cId="129378771" sldId="618"/>
            <ac:spMk id="9" creationId="{D6D2D298-24B5-A281-128F-2381DEA55E31}"/>
          </ac:spMkLst>
        </pc:spChg>
        <pc:spChg chg="del">
          <ac:chgData name="Catherine MANGIN" userId="11a517fc-343e-453c-af4d-00ec539733ef" providerId="ADAL" clId="{180F4634-2421-4848-9D78-7650E250D544}" dt="2024-11-06T16:17:00.150" v="1613" actId="478"/>
          <ac:spMkLst>
            <pc:docMk/>
            <pc:sldMk cId="129378771" sldId="618"/>
            <ac:spMk id="11" creationId="{A45037A0-7B36-70A1-9F49-3E046C8BA4D7}"/>
          </ac:spMkLst>
        </pc:spChg>
        <pc:spChg chg="add mod">
          <ac:chgData name="Catherine MANGIN" userId="11a517fc-343e-453c-af4d-00ec539733ef" providerId="ADAL" clId="{180F4634-2421-4848-9D78-7650E250D544}" dt="2024-11-06T16:17:27.659" v="1621"/>
          <ac:spMkLst>
            <pc:docMk/>
            <pc:sldMk cId="129378771" sldId="618"/>
            <ac:spMk id="12" creationId="{100CBC58-B31A-7BFA-92EA-E7D586F38431}"/>
          </ac:spMkLst>
        </pc:spChg>
        <pc:spChg chg="add mod">
          <ac:chgData name="Catherine MANGIN" userId="11a517fc-343e-453c-af4d-00ec539733ef" providerId="ADAL" clId="{180F4634-2421-4848-9D78-7650E250D544}" dt="2024-11-06T16:17:27.659" v="1621"/>
          <ac:spMkLst>
            <pc:docMk/>
            <pc:sldMk cId="129378771" sldId="618"/>
            <ac:spMk id="13" creationId="{16EB5785-5FAE-F186-4C27-4F4763FA974E}"/>
          </ac:spMkLst>
        </pc:spChg>
        <pc:spChg chg="add mod">
          <ac:chgData name="Catherine MANGIN" userId="11a517fc-343e-453c-af4d-00ec539733ef" providerId="ADAL" clId="{180F4634-2421-4848-9D78-7650E250D544}" dt="2024-11-06T16:17:27.659" v="1621"/>
          <ac:spMkLst>
            <pc:docMk/>
            <pc:sldMk cId="129378771" sldId="618"/>
            <ac:spMk id="14" creationId="{68702255-31CF-595C-356E-B82DFFB2F6B1}"/>
          </ac:spMkLst>
        </pc:spChg>
        <pc:picChg chg="del">
          <ac:chgData name="Catherine MANGIN" userId="11a517fc-343e-453c-af4d-00ec539733ef" providerId="ADAL" clId="{180F4634-2421-4848-9D78-7650E250D544}" dt="2024-11-06T16:17:26.840" v="1620" actId="478"/>
          <ac:picMkLst>
            <pc:docMk/>
            <pc:sldMk cId="129378771" sldId="618"/>
            <ac:picMk id="4" creationId="{1B1CB3B1-24A4-E25B-7D83-761C4B0697AC}"/>
          </ac:picMkLst>
        </pc:picChg>
        <pc:picChg chg="add mod">
          <ac:chgData name="Catherine MANGIN" userId="11a517fc-343e-453c-af4d-00ec539733ef" providerId="ADAL" clId="{180F4634-2421-4848-9D78-7650E250D544}" dt="2024-11-06T16:17:23.591" v="1618" actId="1076"/>
          <ac:picMkLst>
            <pc:docMk/>
            <pc:sldMk cId="129378771" sldId="618"/>
            <ac:picMk id="10" creationId="{3130A8A5-3903-BA5D-4830-C1DA18C30FF6}"/>
          </ac:picMkLst>
        </pc:picChg>
        <pc:picChg chg="add mod">
          <ac:chgData name="Catherine MANGIN" userId="11a517fc-343e-453c-af4d-00ec539733ef" providerId="ADAL" clId="{180F4634-2421-4848-9D78-7650E250D544}" dt="2024-11-06T16:17:37.462" v="1625" actId="1076"/>
          <ac:picMkLst>
            <pc:docMk/>
            <pc:sldMk cId="129378771" sldId="618"/>
            <ac:picMk id="15" creationId="{B8BF8145-E221-9183-8D16-659FF4BFB69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43:33.684" v="1393" actId="207"/>
        <pc:sldMkLst>
          <pc:docMk/>
          <pc:sldMk cId="270460029" sldId="987"/>
        </pc:sldMkLst>
        <pc:spChg chg="del">
          <ac:chgData name="Catherine MANGIN" userId="11a517fc-343e-453c-af4d-00ec539733ef" providerId="ADAL" clId="{180F4634-2421-4848-9D78-7650E250D544}" dt="2024-11-06T14:15:41.196" v="161" actId="478"/>
          <ac:spMkLst>
            <pc:docMk/>
            <pc:sldMk cId="270460029" sldId="987"/>
            <ac:spMk id="3" creationId="{2878EB57-C8DF-4B89-0539-FF519EAD9898}"/>
          </ac:spMkLst>
        </pc:spChg>
        <pc:spChg chg="del">
          <ac:chgData name="Catherine MANGIN" userId="11a517fc-343e-453c-af4d-00ec539733ef" providerId="ADAL" clId="{180F4634-2421-4848-9D78-7650E250D544}" dt="2024-11-06T14:15:39.756" v="160" actId="478"/>
          <ac:spMkLst>
            <pc:docMk/>
            <pc:sldMk cId="270460029" sldId="987"/>
            <ac:spMk id="4" creationId="{5CAD91AB-5CD2-4593-99FB-40C5D49F8AAB}"/>
          </ac:spMkLst>
        </pc:spChg>
        <pc:spChg chg="mod">
          <ac:chgData name="Catherine MANGIN" userId="11a517fc-343e-453c-af4d-00ec539733ef" providerId="ADAL" clId="{180F4634-2421-4848-9D78-7650E250D544}" dt="2024-11-06T14:16:12.122" v="170" actId="14100"/>
          <ac:spMkLst>
            <pc:docMk/>
            <pc:sldMk cId="270460029" sldId="987"/>
            <ac:spMk id="7" creationId="{5BD760B7-E7F2-4504-ACCA-A69DF1F3A8B4}"/>
          </ac:spMkLst>
        </pc:spChg>
        <pc:spChg chg="mod">
          <ac:chgData name="Catherine MANGIN" userId="11a517fc-343e-453c-af4d-00ec539733ef" providerId="ADAL" clId="{180F4634-2421-4848-9D78-7650E250D544}" dt="2024-11-06T14:16:24.586" v="173" actId="1076"/>
          <ac:spMkLst>
            <pc:docMk/>
            <pc:sldMk cId="270460029" sldId="987"/>
            <ac:spMk id="8" creationId="{593392A0-DA25-4420-AE2C-C3B4E5E18F7F}"/>
          </ac:spMkLst>
        </pc:spChg>
        <pc:spChg chg="add mod">
          <ac:chgData name="Catherine MANGIN" userId="11a517fc-343e-453c-af4d-00ec539733ef" providerId="ADAL" clId="{180F4634-2421-4848-9D78-7650E250D544}" dt="2024-11-06T15:43:33.684" v="1393" actId="207"/>
          <ac:spMkLst>
            <pc:docMk/>
            <pc:sldMk cId="270460029" sldId="987"/>
            <ac:spMk id="9" creationId="{268F3EAC-B691-856C-9FF7-69B15519CDB3}"/>
          </ac:spMkLst>
        </pc:spChg>
        <pc:spChg chg="add mod">
          <ac:chgData name="Catherine MANGIN" userId="11a517fc-343e-453c-af4d-00ec539733ef" providerId="ADAL" clId="{180F4634-2421-4848-9D78-7650E250D544}" dt="2024-11-06T14:15:52.935" v="164"/>
          <ac:spMkLst>
            <pc:docMk/>
            <pc:sldMk cId="270460029" sldId="987"/>
            <ac:spMk id="10" creationId="{A24D4CC7-0ADC-1B1F-12A1-AA0B2E7E0BFB}"/>
          </ac:spMkLst>
        </pc:spChg>
        <pc:picChg chg="add mod">
          <ac:chgData name="Catherine MANGIN" userId="11a517fc-343e-453c-af4d-00ec539733ef" providerId="ADAL" clId="{180F4634-2421-4848-9D78-7650E250D544}" dt="2024-11-06T14:15:41.785" v="162"/>
          <ac:picMkLst>
            <pc:docMk/>
            <pc:sldMk cId="270460029" sldId="987"/>
            <ac:picMk id="5" creationId="{CEC4AE0E-E206-BD2D-D233-653AD3116C97}"/>
          </ac:picMkLst>
        </pc:picChg>
        <pc:picChg chg="add mod">
          <ac:chgData name="Catherine MANGIN" userId="11a517fc-343e-453c-af4d-00ec539733ef" providerId="ADAL" clId="{180F4634-2421-4848-9D78-7650E250D544}" dt="2024-11-06T14:15:41.785" v="162"/>
          <ac:picMkLst>
            <pc:docMk/>
            <pc:sldMk cId="270460029" sldId="987"/>
            <ac:picMk id="6" creationId="{BBAACEF7-130B-B2A7-4A48-1BAE67461B9B}"/>
          </ac:picMkLst>
        </pc:picChg>
        <pc:picChg chg="add mod">
          <ac:chgData name="Catherine MANGIN" userId="11a517fc-343e-453c-af4d-00ec539733ef" providerId="ADAL" clId="{180F4634-2421-4848-9D78-7650E250D544}" dt="2024-11-06T14:16:03.125" v="167" actId="1076"/>
          <ac:picMkLst>
            <pc:docMk/>
            <pc:sldMk cId="270460029" sldId="987"/>
            <ac:picMk id="11" creationId="{A820CC97-563F-11DF-50FC-D8F93CB56A55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9:00.449" v="757" actId="2711"/>
        <pc:sldMkLst>
          <pc:docMk/>
          <pc:sldMk cId="2651327181" sldId="988"/>
        </pc:sldMkLst>
        <pc:spChg chg="add mod">
          <ac:chgData name="Catherine MANGIN" userId="11a517fc-343e-453c-af4d-00ec539733ef" providerId="ADAL" clId="{180F4634-2421-4848-9D78-7650E250D544}" dt="2024-11-06T14:42:09.273" v="636"/>
          <ac:spMkLst>
            <pc:docMk/>
            <pc:sldMk cId="2651327181" sldId="988"/>
            <ac:spMk id="4" creationId="{04C05D02-6466-6010-0519-D5EC9D559E21}"/>
          </ac:spMkLst>
        </pc:spChg>
        <pc:spChg chg="mod">
          <ac:chgData name="Catherine MANGIN" userId="11a517fc-343e-453c-af4d-00ec539733ef" providerId="ADAL" clId="{180F4634-2421-4848-9D78-7650E250D544}" dt="2024-11-06T14:49:00.449" v="757" actId="2711"/>
          <ac:spMkLst>
            <pc:docMk/>
            <pc:sldMk cId="2651327181" sldId="988"/>
            <ac:spMk id="7" creationId="{EF42EF24-705D-B945-AC98-7A7285F37F0A}"/>
          </ac:spMkLst>
        </pc:spChg>
        <pc:picChg chg="mod">
          <ac:chgData name="Catherine MANGIN" userId="11a517fc-343e-453c-af4d-00ec539733ef" providerId="ADAL" clId="{180F4634-2421-4848-9D78-7650E250D544}" dt="2024-11-06T14:42:13.148" v="638" actId="14100"/>
          <ac:picMkLst>
            <pc:docMk/>
            <pc:sldMk cId="2651327181" sldId="988"/>
            <ac:picMk id="2" creationId="{C7660E42-12BD-7D49-A83E-3A80DD45737D}"/>
          </ac:picMkLst>
        </pc:picChg>
        <pc:picChg chg="add mod">
          <ac:chgData name="Catherine MANGIN" userId="11a517fc-343e-453c-af4d-00ec539733ef" providerId="ADAL" clId="{180F4634-2421-4848-9D78-7650E250D544}" dt="2024-11-06T14:42:09.273" v="636"/>
          <ac:picMkLst>
            <pc:docMk/>
            <pc:sldMk cId="2651327181" sldId="988"/>
            <ac:picMk id="3" creationId="{CF7903D3-4BAF-490B-F142-A84A90162DAF}"/>
          </ac:picMkLst>
        </pc:picChg>
        <pc:picChg chg="add del mod">
          <ac:chgData name="Catherine MANGIN" userId="11a517fc-343e-453c-af4d-00ec539733ef" providerId="ADAL" clId="{180F4634-2421-4848-9D78-7650E250D544}" dt="2024-11-06T14:48:46.376" v="754" actId="478"/>
          <ac:picMkLst>
            <pc:docMk/>
            <pc:sldMk cId="2651327181" sldId="988"/>
            <ac:picMk id="5" creationId="{A4416F41-3A9D-0DDE-591C-C464F702CA10}"/>
          </ac:picMkLst>
        </pc:picChg>
        <pc:picChg chg="del">
          <ac:chgData name="Catherine MANGIN" userId="11a517fc-343e-453c-af4d-00ec539733ef" providerId="ADAL" clId="{180F4634-2421-4848-9D78-7650E250D544}" dt="2024-11-06T14:42:06.562" v="634" actId="478"/>
          <ac:picMkLst>
            <pc:docMk/>
            <pc:sldMk cId="2651327181" sldId="988"/>
            <ac:picMk id="6" creationId="{ADD3DC05-8E5D-7B41-8B45-2032E7E689A1}"/>
          </ac:picMkLst>
        </pc:picChg>
        <pc:picChg chg="add del mod">
          <ac:chgData name="Catherine MANGIN" userId="11a517fc-343e-453c-af4d-00ec539733ef" providerId="ADAL" clId="{180F4634-2421-4848-9D78-7650E250D544}" dt="2024-11-06T14:48:47.049" v="755" actId="478"/>
          <ac:picMkLst>
            <pc:docMk/>
            <pc:sldMk cId="2651327181" sldId="988"/>
            <ac:picMk id="9" creationId="{7965CE35-BD76-BFC1-AFBF-9DD5C4FB6C90}"/>
          </ac:picMkLst>
        </pc:picChg>
        <pc:picChg chg="add mod">
          <ac:chgData name="Catherine MANGIN" userId="11a517fc-343e-453c-af4d-00ec539733ef" providerId="ADAL" clId="{180F4634-2421-4848-9D78-7650E250D544}" dt="2024-11-06T14:48:50.404" v="756"/>
          <ac:picMkLst>
            <pc:docMk/>
            <pc:sldMk cId="2651327181" sldId="988"/>
            <ac:picMk id="10" creationId="{4D013A06-628B-DDDE-D3C8-7265F839321D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3:42.764" v="662" actId="1076"/>
        <pc:sldMkLst>
          <pc:docMk/>
          <pc:sldMk cId="4044183664" sldId="989"/>
        </pc:sldMkLst>
        <pc:spChg chg="add mod">
          <ac:chgData name="Catherine MANGIN" userId="11a517fc-343e-453c-af4d-00ec539733ef" providerId="ADAL" clId="{180F4634-2421-4848-9D78-7650E250D544}" dt="2024-11-06T14:43:00.833" v="642"/>
          <ac:spMkLst>
            <pc:docMk/>
            <pc:sldMk cId="4044183664" sldId="989"/>
            <ac:spMk id="3" creationId="{37FBA6D3-2173-F285-D7DC-146261C551FC}"/>
          </ac:spMkLst>
        </pc:spChg>
        <pc:picChg chg="add del mod">
          <ac:chgData name="Catherine MANGIN" userId="11a517fc-343e-453c-af4d-00ec539733ef" providerId="ADAL" clId="{180F4634-2421-4848-9D78-7650E250D544}" dt="2024-11-06T14:43:06.692" v="645" actId="478"/>
          <ac:picMkLst>
            <pc:docMk/>
            <pc:sldMk cId="4044183664" sldId="989"/>
            <ac:picMk id="2" creationId="{702D60C7-E56C-0786-DFC7-97B8D2560536}"/>
          </ac:picMkLst>
        </pc:picChg>
        <pc:picChg chg="mod">
          <ac:chgData name="Catherine MANGIN" userId="11a517fc-343e-453c-af4d-00ec539733ef" providerId="ADAL" clId="{180F4634-2421-4848-9D78-7650E250D544}" dt="2024-11-06T14:43:34.301" v="659" actId="1076"/>
          <ac:picMkLst>
            <pc:docMk/>
            <pc:sldMk cId="4044183664" sldId="989"/>
            <ac:picMk id="4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38.770" v="661" actId="1076"/>
          <ac:picMkLst>
            <pc:docMk/>
            <pc:sldMk cId="4044183664" sldId="989"/>
            <ac:picMk id="5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36.370" v="660" actId="1076"/>
          <ac:picMkLst>
            <pc:docMk/>
            <pc:sldMk cId="4044183664" sldId="989"/>
            <ac:picMk id="6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19.510" v="652" actId="1076"/>
          <ac:picMkLst>
            <pc:docMk/>
            <pc:sldMk cId="4044183664" sldId="989"/>
            <ac:picMk id="7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25.671" v="655" actId="14100"/>
          <ac:picMkLst>
            <pc:docMk/>
            <pc:sldMk cId="4044183664" sldId="989"/>
            <ac:picMk id="8" creationId="{00000000-0000-0000-0000-000000000000}"/>
          </ac:picMkLst>
        </pc:picChg>
        <pc:picChg chg="add del mod">
          <ac:chgData name="Catherine MANGIN" userId="11a517fc-343e-453c-af4d-00ec539733ef" providerId="ADAL" clId="{180F4634-2421-4848-9D78-7650E250D544}" dt="2024-11-06T14:43:04.988" v="644" actId="478"/>
          <ac:picMkLst>
            <pc:docMk/>
            <pc:sldMk cId="4044183664" sldId="989"/>
            <ac:picMk id="9" creationId="{D5933FC0-9BE9-7EC9-716E-B753D4CA73CC}"/>
          </ac:picMkLst>
        </pc:picChg>
        <pc:picChg chg="add del mod">
          <ac:chgData name="Catherine MANGIN" userId="11a517fc-343e-453c-af4d-00ec539733ef" providerId="ADAL" clId="{180F4634-2421-4848-9D78-7650E250D544}" dt="2024-11-06T14:43:04.503" v="643" actId="478"/>
          <ac:picMkLst>
            <pc:docMk/>
            <pc:sldMk cId="4044183664" sldId="989"/>
            <ac:picMk id="10" creationId="{35F19CCB-5345-3B57-2122-EA99623C8719}"/>
          </ac:picMkLst>
        </pc:picChg>
        <pc:picChg chg="mod">
          <ac:chgData name="Catherine MANGIN" userId="11a517fc-343e-453c-af4d-00ec539733ef" providerId="ADAL" clId="{180F4634-2421-4848-9D78-7650E250D544}" dt="2024-11-06T14:43:16.435" v="651" actId="1076"/>
          <ac:picMkLst>
            <pc:docMk/>
            <pc:sldMk cId="4044183664" sldId="989"/>
            <ac:picMk id="11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42.764" v="662" actId="1076"/>
          <ac:picMkLst>
            <pc:docMk/>
            <pc:sldMk cId="4044183664" sldId="989"/>
            <ac:picMk id="12" creationId="{00000000-0000-0000-0000-00000000000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4:41.496" v="685" actId="1076"/>
        <pc:sldMkLst>
          <pc:docMk/>
          <pc:sldMk cId="112245134" sldId="990"/>
        </pc:sldMkLst>
        <pc:spChg chg="add del mod">
          <ac:chgData name="Catherine MANGIN" userId="11a517fc-343e-453c-af4d-00ec539733ef" providerId="ADAL" clId="{180F4634-2421-4848-9D78-7650E250D544}" dt="2024-11-06T14:44:07.386" v="674" actId="478"/>
          <ac:spMkLst>
            <pc:docMk/>
            <pc:sldMk cId="112245134" sldId="990"/>
            <ac:spMk id="3" creationId="{780D2FBE-F8BC-D5C4-3BAF-915A1C25C5EC}"/>
          </ac:spMkLst>
        </pc:spChg>
        <pc:picChg chg="add del mod">
          <ac:chgData name="Catherine MANGIN" userId="11a517fc-343e-453c-af4d-00ec539733ef" providerId="ADAL" clId="{180F4634-2421-4848-9D78-7650E250D544}" dt="2024-11-06T14:44:07.386" v="674" actId="478"/>
          <ac:picMkLst>
            <pc:docMk/>
            <pc:sldMk cId="112245134" sldId="990"/>
            <ac:picMk id="2" creationId="{6B0AF2F1-77B8-C8E4-53C2-C0EB108D7290}"/>
          </ac:picMkLst>
        </pc:picChg>
        <pc:picChg chg="mod ord">
          <ac:chgData name="Catherine MANGIN" userId="11a517fc-343e-453c-af4d-00ec539733ef" providerId="ADAL" clId="{180F4634-2421-4848-9D78-7650E250D544}" dt="2024-11-06T14:44:41.496" v="685" actId="1076"/>
          <ac:picMkLst>
            <pc:docMk/>
            <pc:sldMk cId="112245134" sldId="990"/>
            <ac:picMk id="4" creationId="{00000000-0000-0000-0000-000000000000}"/>
          </ac:picMkLst>
        </pc:picChg>
        <pc:picChg chg="add del mod">
          <ac:chgData name="Catherine MANGIN" userId="11a517fc-343e-453c-af4d-00ec539733ef" providerId="ADAL" clId="{180F4634-2421-4848-9D78-7650E250D544}" dt="2024-11-06T14:44:08.945" v="675" actId="478"/>
          <ac:picMkLst>
            <pc:docMk/>
            <pc:sldMk cId="112245134" sldId="990"/>
            <ac:picMk id="5" creationId="{8C840E6C-BD80-E64D-3E82-94270143F792}"/>
          </ac:picMkLst>
        </pc:picChg>
        <pc:picChg chg="mod">
          <ac:chgData name="Catherine MANGIN" userId="11a517fc-343e-453c-af4d-00ec539733ef" providerId="ADAL" clId="{180F4634-2421-4848-9D78-7650E250D544}" dt="2024-11-06T14:44:03.029" v="671" actId="1076"/>
          <ac:picMkLst>
            <pc:docMk/>
            <pc:sldMk cId="112245134" sldId="990"/>
            <ac:picMk id="6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4:15.113" v="678" actId="1076"/>
          <ac:picMkLst>
            <pc:docMk/>
            <pc:sldMk cId="112245134" sldId="990"/>
            <ac:picMk id="8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50.406" v="664" actId="1076"/>
          <ac:picMkLst>
            <pc:docMk/>
            <pc:sldMk cId="112245134" sldId="990"/>
            <ac:picMk id="9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3:56.231" v="668" actId="1076"/>
          <ac:picMkLst>
            <pc:docMk/>
            <pc:sldMk cId="112245134" sldId="990"/>
            <ac:picMk id="10" creationId="{00000000-0000-0000-0000-000000000000}"/>
          </ac:picMkLst>
        </pc:picChg>
        <pc:picChg chg="mod">
          <ac:chgData name="Catherine MANGIN" userId="11a517fc-343e-453c-af4d-00ec539733ef" providerId="ADAL" clId="{180F4634-2421-4848-9D78-7650E250D544}" dt="2024-11-06T14:44:38.246" v="684" actId="1076"/>
          <ac:picMkLst>
            <pc:docMk/>
            <pc:sldMk cId="112245134" sldId="990"/>
            <ac:picMk id="11" creationId="{00000000-0000-0000-0000-000000000000}"/>
          </ac:picMkLst>
        </pc:picChg>
        <pc:picChg chg="add del mod">
          <ac:chgData name="Catherine MANGIN" userId="11a517fc-343e-453c-af4d-00ec539733ef" providerId="ADAL" clId="{180F4634-2421-4848-9D78-7650E250D544}" dt="2024-11-06T14:44:09.594" v="676" actId="478"/>
          <ac:picMkLst>
            <pc:docMk/>
            <pc:sldMk cId="112245134" sldId="990"/>
            <ac:picMk id="12" creationId="{F22F99BD-6D45-9743-9E1C-8173C1EBA072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7:31.293" v="731" actId="1076"/>
        <pc:sldMkLst>
          <pc:docMk/>
          <pc:sldMk cId="1612986248" sldId="991"/>
        </pc:sldMkLst>
        <pc:spChg chg="mod">
          <ac:chgData name="Catherine MANGIN" userId="11a517fc-343e-453c-af4d-00ec539733ef" providerId="ADAL" clId="{180F4634-2421-4848-9D78-7650E250D544}" dt="2024-11-06T14:45:14.748" v="696" actId="2711"/>
          <ac:spMkLst>
            <pc:docMk/>
            <pc:sldMk cId="1612986248" sldId="991"/>
            <ac:spMk id="2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4:44:53.879" v="688"/>
          <ac:spMkLst>
            <pc:docMk/>
            <pc:sldMk cId="1612986248" sldId="991"/>
            <ac:spMk id="4" creationId="{EB945762-2961-822C-8ABB-4A90D4F8C579}"/>
          </ac:spMkLst>
        </pc:spChg>
        <pc:spChg chg="mod">
          <ac:chgData name="Catherine MANGIN" userId="11a517fc-343e-453c-af4d-00ec539733ef" providerId="ADAL" clId="{180F4634-2421-4848-9D78-7650E250D544}" dt="2024-11-06T14:45:07.879" v="694" actId="1076"/>
          <ac:spMkLst>
            <pc:docMk/>
            <pc:sldMk cId="1612986248" sldId="991"/>
            <ac:spMk id="7" creationId="{00000000-0000-0000-0000-000000000000}"/>
          </ac:spMkLst>
        </pc:spChg>
        <pc:picChg chg="add mod">
          <ac:chgData name="Catherine MANGIN" userId="11a517fc-343e-453c-af4d-00ec539733ef" providerId="ADAL" clId="{180F4634-2421-4848-9D78-7650E250D544}" dt="2024-11-06T14:44:53.879" v="688"/>
          <ac:picMkLst>
            <pc:docMk/>
            <pc:sldMk cId="1612986248" sldId="991"/>
            <ac:picMk id="3" creationId="{C34907D1-A5F4-3D4F-1EA4-C0526AE84D14}"/>
          </ac:picMkLst>
        </pc:picChg>
        <pc:picChg chg="del">
          <ac:chgData name="Catherine MANGIN" userId="11a517fc-343e-453c-af4d-00ec539733ef" providerId="ADAL" clId="{180F4634-2421-4848-9D78-7650E250D544}" dt="2024-11-06T14:44:56.130" v="689" actId="478"/>
          <ac:picMkLst>
            <pc:docMk/>
            <pc:sldMk cId="1612986248" sldId="991"/>
            <ac:picMk id="5" creationId="{F2321FC2-9C38-B443-BB2A-AC4CEA96F432}"/>
          </ac:picMkLst>
        </pc:picChg>
        <pc:picChg chg="del">
          <ac:chgData name="Catherine MANGIN" userId="11a517fc-343e-453c-af4d-00ec539733ef" providerId="ADAL" clId="{180F4634-2421-4848-9D78-7650E250D544}" dt="2024-11-06T14:44:52.889" v="687" actId="478"/>
          <ac:picMkLst>
            <pc:docMk/>
            <pc:sldMk cId="1612986248" sldId="991"/>
            <ac:picMk id="6" creationId="{ADD3DC05-8E5D-7B41-8B45-2032E7E689A1}"/>
          </ac:picMkLst>
        </pc:picChg>
        <pc:picChg chg="add mod">
          <ac:chgData name="Catherine MANGIN" userId="11a517fc-343e-453c-af4d-00ec539733ef" providerId="ADAL" clId="{180F4634-2421-4848-9D78-7650E250D544}" dt="2024-11-06T14:44:53.879" v="688"/>
          <ac:picMkLst>
            <pc:docMk/>
            <pc:sldMk cId="1612986248" sldId="991"/>
            <ac:picMk id="8" creationId="{2B8E6A16-2E40-6421-6EEB-DC9DC8680EB0}"/>
          </ac:picMkLst>
        </pc:picChg>
        <pc:picChg chg="add mod">
          <ac:chgData name="Catherine MANGIN" userId="11a517fc-343e-453c-af4d-00ec539733ef" providerId="ADAL" clId="{180F4634-2421-4848-9D78-7650E250D544}" dt="2024-11-06T14:44:53.879" v="688"/>
          <ac:picMkLst>
            <pc:docMk/>
            <pc:sldMk cId="1612986248" sldId="991"/>
            <ac:picMk id="9" creationId="{EA6CA301-5049-FF2E-592A-B5C01C690C20}"/>
          </ac:picMkLst>
        </pc:picChg>
        <pc:picChg chg="add mod">
          <ac:chgData name="Catherine MANGIN" userId="11a517fc-343e-453c-af4d-00ec539733ef" providerId="ADAL" clId="{180F4634-2421-4848-9D78-7650E250D544}" dt="2024-11-06T14:47:31.293" v="731" actId="1076"/>
          <ac:picMkLst>
            <pc:docMk/>
            <pc:sldMk cId="1612986248" sldId="991"/>
            <ac:picMk id="10" creationId="{393B3D5D-B122-0410-3910-84A8FD816BD9}"/>
          </ac:picMkLst>
        </pc:picChg>
        <pc:picChg chg="add del mod">
          <ac:chgData name="Catherine MANGIN" userId="11a517fc-343e-453c-af4d-00ec539733ef" providerId="ADAL" clId="{180F4634-2421-4848-9D78-7650E250D544}" dt="2024-11-06T14:47:28.345" v="730" actId="478"/>
          <ac:picMkLst>
            <pc:docMk/>
            <pc:sldMk cId="1612986248" sldId="991"/>
            <ac:picMk id="11" creationId="{07F58A2A-C4C7-7B8A-6330-485C1379683D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6:37.499" v="716" actId="1076"/>
        <pc:sldMkLst>
          <pc:docMk/>
          <pc:sldMk cId="277861423" sldId="992"/>
        </pc:sldMkLst>
        <pc:spChg chg="mod">
          <ac:chgData name="Catherine MANGIN" userId="11a517fc-343e-453c-af4d-00ec539733ef" providerId="ADAL" clId="{180F4634-2421-4848-9D78-7650E250D544}" dt="2024-11-06T14:46:27.414" v="715" actId="1076"/>
          <ac:spMkLst>
            <pc:docMk/>
            <pc:sldMk cId="277861423" sldId="992"/>
            <ac:spMk id="2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4:46:17.527" v="714" actId="1076"/>
          <ac:spMkLst>
            <pc:docMk/>
            <pc:sldMk cId="277861423" sldId="992"/>
            <ac:spMk id="3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4:46:37.499" v="716" actId="1076"/>
          <ac:spMkLst>
            <pc:docMk/>
            <pc:sldMk cId="277861423" sldId="992"/>
            <ac:spMk id="4" creationId="{85FD9103-8627-D903-F29D-9EA90A9BDEF6}"/>
          </ac:spMkLst>
        </pc:spChg>
        <pc:picChg chg="mod">
          <ac:chgData name="Catherine MANGIN" userId="11a517fc-343e-453c-af4d-00ec539733ef" providerId="ADAL" clId="{180F4634-2421-4848-9D78-7650E250D544}" dt="2024-11-06T14:46:09.118" v="713" actId="1076"/>
          <ac:picMkLst>
            <pc:docMk/>
            <pc:sldMk cId="277861423" sldId="992"/>
            <ac:picMk id="5" creationId="{00000000-0000-0000-0000-000000000000}"/>
          </ac:picMkLst>
        </pc:picChg>
        <pc:picChg chg="del">
          <ac:chgData name="Catherine MANGIN" userId="11a517fc-343e-453c-af4d-00ec539733ef" providerId="ADAL" clId="{180F4634-2421-4848-9D78-7650E250D544}" dt="2024-11-06T14:45:51.138" v="708" actId="478"/>
          <ac:picMkLst>
            <pc:docMk/>
            <pc:sldMk cId="277861423" sldId="992"/>
            <ac:picMk id="6" creationId="{F2321FC2-9C38-B443-BB2A-AC4CEA96F432}"/>
          </ac:picMkLst>
        </pc:picChg>
        <pc:picChg chg="add mod">
          <ac:chgData name="Catherine MANGIN" userId="11a517fc-343e-453c-af4d-00ec539733ef" providerId="ADAL" clId="{180F4634-2421-4848-9D78-7650E250D544}" dt="2024-11-06T14:46:03.737" v="712"/>
          <ac:picMkLst>
            <pc:docMk/>
            <pc:sldMk cId="277861423" sldId="992"/>
            <ac:picMk id="8" creationId="{95725BD2-3E4C-B9C4-D59B-F87851146C92}"/>
          </ac:picMkLst>
        </pc:picChg>
        <pc:picChg chg="add mod">
          <ac:chgData name="Catherine MANGIN" userId="11a517fc-343e-453c-af4d-00ec539733ef" providerId="ADAL" clId="{180F4634-2421-4848-9D78-7650E250D544}" dt="2024-11-06T14:46:03.737" v="712"/>
          <ac:picMkLst>
            <pc:docMk/>
            <pc:sldMk cId="277861423" sldId="992"/>
            <ac:picMk id="9" creationId="{7090D042-8B8E-511E-FEF9-AB94974DB263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8:06.975" v="740" actId="1076"/>
        <pc:sldMkLst>
          <pc:docMk/>
          <pc:sldMk cId="767438745" sldId="993"/>
        </pc:sldMkLst>
        <pc:spChg chg="mod">
          <ac:chgData name="Catherine MANGIN" userId="11a517fc-343e-453c-af4d-00ec539733ef" providerId="ADAL" clId="{180F4634-2421-4848-9D78-7650E250D544}" dt="2024-11-06T14:47:01.496" v="724" actId="207"/>
          <ac:spMkLst>
            <pc:docMk/>
            <pc:sldMk cId="767438745" sldId="993"/>
            <ac:spMk id="2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4:48:06.975" v="740" actId="1076"/>
          <ac:spMkLst>
            <pc:docMk/>
            <pc:sldMk cId="767438745" sldId="993"/>
            <ac:spMk id="3" creationId="{00000000-0000-0000-0000-000000000000}"/>
          </ac:spMkLst>
        </pc:spChg>
        <pc:spChg chg="add mod">
          <ac:chgData name="Catherine MANGIN" userId="11a517fc-343e-453c-af4d-00ec539733ef" providerId="ADAL" clId="{180F4634-2421-4848-9D78-7650E250D544}" dt="2024-11-06T14:46:48.860" v="720"/>
          <ac:spMkLst>
            <pc:docMk/>
            <pc:sldMk cId="767438745" sldId="993"/>
            <ac:spMk id="4" creationId="{41CFA40D-1E56-C0E8-278C-DE745CF29081}"/>
          </ac:spMkLst>
        </pc:spChg>
        <pc:spChg chg="mod">
          <ac:chgData name="Catherine MANGIN" userId="11a517fc-343e-453c-af4d-00ec539733ef" providerId="ADAL" clId="{180F4634-2421-4848-9D78-7650E250D544}" dt="2024-11-06T14:47:59.545" v="737" actId="1076"/>
          <ac:spMkLst>
            <pc:docMk/>
            <pc:sldMk cId="767438745" sldId="993"/>
            <ac:spMk id="11" creationId="{00000000-0000-0000-0000-000000000000}"/>
          </ac:spMkLst>
        </pc:spChg>
        <pc:picChg chg="mod">
          <ac:chgData name="Catherine MANGIN" userId="11a517fc-343e-453c-af4d-00ec539733ef" providerId="ADAL" clId="{180F4634-2421-4848-9D78-7650E250D544}" dt="2024-11-06T14:48:01.664" v="738" actId="1076"/>
          <ac:picMkLst>
            <pc:docMk/>
            <pc:sldMk cId="767438745" sldId="993"/>
            <ac:picMk id="5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4:46:48.860" v="720"/>
          <ac:picMkLst>
            <pc:docMk/>
            <pc:sldMk cId="767438745" sldId="993"/>
            <ac:picMk id="6" creationId="{7E2BB4F7-C32E-49F0-E9E1-B25AE302AA16}"/>
          </ac:picMkLst>
        </pc:picChg>
        <pc:picChg chg="del">
          <ac:chgData name="Catherine MANGIN" userId="11a517fc-343e-453c-af4d-00ec539733ef" providerId="ADAL" clId="{180F4634-2421-4848-9D78-7650E250D544}" dt="2024-11-06T14:46:51.866" v="721" actId="478"/>
          <ac:picMkLst>
            <pc:docMk/>
            <pc:sldMk cId="767438745" sldId="993"/>
            <ac:picMk id="7" creationId="{F2321FC2-9C38-B443-BB2A-AC4CEA96F432}"/>
          </ac:picMkLst>
        </pc:picChg>
        <pc:picChg chg="del">
          <ac:chgData name="Catherine MANGIN" userId="11a517fc-343e-453c-af4d-00ec539733ef" providerId="ADAL" clId="{180F4634-2421-4848-9D78-7650E250D544}" dt="2024-11-06T14:46:43.010" v="718" actId="478"/>
          <ac:picMkLst>
            <pc:docMk/>
            <pc:sldMk cId="767438745" sldId="993"/>
            <ac:picMk id="8" creationId="{ADD3DC05-8E5D-7B41-8B45-2032E7E689A1}"/>
          </ac:picMkLst>
        </pc:picChg>
        <pc:picChg chg="add mod">
          <ac:chgData name="Catherine MANGIN" userId="11a517fc-343e-453c-af4d-00ec539733ef" providerId="ADAL" clId="{180F4634-2421-4848-9D78-7650E250D544}" dt="2024-11-06T14:46:48.860" v="720"/>
          <ac:picMkLst>
            <pc:docMk/>
            <pc:sldMk cId="767438745" sldId="993"/>
            <ac:picMk id="9" creationId="{F1151119-2DBE-93C8-5A12-4DB6D1629657}"/>
          </ac:picMkLst>
        </pc:picChg>
        <pc:picChg chg="add mod">
          <ac:chgData name="Catherine MANGIN" userId="11a517fc-343e-453c-af4d-00ec539733ef" providerId="ADAL" clId="{180F4634-2421-4848-9D78-7650E250D544}" dt="2024-11-06T14:48:04.099" v="739" actId="1076"/>
          <ac:picMkLst>
            <pc:docMk/>
            <pc:sldMk cId="767438745" sldId="993"/>
            <ac:picMk id="10" creationId="{740CE33D-73CA-7C02-BCE7-0F36C7E80969}"/>
          </ac:picMkLst>
        </pc:picChg>
        <pc:picChg chg="add mod">
          <ac:chgData name="Catherine MANGIN" userId="11a517fc-343e-453c-af4d-00ec539733ef" providerId="ADAL" clId="{180F4634-2421-4848-9D78-7650E250D544}" dt="2024-11-06T14:47:44.625" v="735"/>
          <ac:picMkLst>
            <pc:docMk/>
            <pc:sldMk cId="767438745" sldId="993"/>
            <ac:picMk id="13" creationId="{930542E3-DB94-0DC7-2DE9-3528E330576E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49:06.561" v="758" actId="2711"/>
        <pc:sldMkLst>
          <pc:docMk/>
          <pc:sldMk cId="3952447371" sldId="994"/>
        </pc:sldMkLst>
        <pc:spChg chg="add mod">
          <ac:chgData name="Catherine MANGIN" userId="11a517fc-343e-453c-af4d-00ec539733ef" providerId="ADAL" clId="{180F4634-2421-4848-9D78-7650E250D544}" dt="2024-11-06T14:48:38.145" v="750"/>
          <ac:spMkLst>
            <pc:docMk/>
            <pc:sldMk cId="3952447371" sldId="994"/>
            <ac:spMk id="5" creationId="{9529C8A4-7325-E500-7528-B35E136F7B5A}"/>
          </ac:spMkLst>
        </pc:spChg>
        <pc:spChg chg="mod">
          <ac:chgData name="Catherine MANGIN" userId="11a517fc-343e-453c-af4d-00ec539733ef" providerId="ADAL" clId="{180F4634-2421-4848-9D78-7650E250D544}" dt="2024-11-06T14:49:06.561" v="758" actId="2711"/>
          <ac:spMkLst>
            <pc:docMk/>
            <pc:sldMk cId="3952447371" sldId="994"/>
            <ac:spMk id="7" creationId="{EF42EF24-705D-B945-AC98-7A7285F37F0A}"/>
          </ac:spMkLst>
        </pc:spChg>
        <pc:picChg chg="add mod">
          <ac:chgData name="Catherine MANGIN" userId="11a517fc-343e-453c-af4d-00ec539733ef" providerId="ADAL" clId="{180F4634-2421-4848-9D78-7650E250D544}" dt="2024-11-06T14:48:23.033" v="744"/>
          <ac:picMkLst>
            <pc:docMk/>
            <pc:sldMk cId="3952447371" sldId="994"/>
            <ac:picMk id="2" creationId="{0742797C-DA36-E23A-17C4-614BDACDEE98}"/>
          </ac:picMkLst>
        </pc:picChg>
        <pc:picChg chg="add del mod">
          <ac:chgData name="Catherine MANGIN" userId="11a517fc-343e-453c-af4d-00ec539733ef" providerId="ADAL" clId="{180F4634-2421-4848-9D78-7650E250D544}" dt="2024-11-06T14:48:42.289" v="752" actId="478"/>
          <ac:picMkLst>
            <pc:docMk/>
            <pc:sldMk cId="3952447371" sldId="994"/>
            <ac:picMk id="3" creationId="{72287291-4209-E7A1-9C20-44DA3B9AAA46}"/>
          </ac:picMkLst>
        </pc:picChg>
        <pc:picChg chg="add del mod">
          <ac:chgData name="Catherine MANGIN" userId="11a517fc-343e-453c-af4d-00ec539733ef" providerId="ADAL" clId="{180F4634-2421-4848-9D78-7650E250D544}" dt="2024-11-06T14:48:42.921" v="753" actId="478"/>
          <ac:picMkLst>
            <pc:docMk/>
            <pc:sldMk cId="3952447371" sldId="994"/>
            <ac:picMk id="4" creationId="{3542768F-903D-6C02-B793-0A7183990C5D}"/>
          </ac:picMkLst>
        </pc:picChg>
        <pc:picChg chg="mod">
          <ac:chgData name="Catherine MANGIN" userId="11a517fc-343e-453c-af4d-00ec539733ef" providerId="ADAL" clId="{180F4634-2421-4848-9D78-7650E250D544}" dt="2024-11-06T14:48:31.645" v="749" actId="1076"/>
          <ac:picMkLst>
            <pc:docMk/>
            <pc:sldMk cId="3952447371" sldId="994"/>
            <ac:picMk id="6" creationId="{ADD3DC05-8E5D-7B41-8B45-2032E7E689A1}"/>
          </ac:picMkLst>
        </pc:picChg>
        <pc:picChg chg="mod">
          <ac:chgData name="Catherine MANGIN" userId="11a517fc-343e-453c-af4d-00ec539733ef" providerId="ADAL" clId="{180F4634-2421-4848-9D78-7650E250D544}" dt="2024-11-06T14:48:41.219" v="751" actId="14100"/>
          <ac:picMkLst>
            <pc:docMk/>
            <pc:sldMk cId="3952447371" sldId="994"/>
            <ac:picMk id="9" creationId="{3DB2AD55-0082-F542-AB7E-4C7E00B3B11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0:09.482" v="774"/>
        <pc:sldMkLst>
          <pc:docMk/>
          <pc:sldMk cId="1558767384" sldId="995"/>
        </pc:sldMkLst>
        <pc:spChg chg="mod">
          <ac:chgData name="Catherine MANGIN" userId="11a517fc-343e-453c-af4d-00ec539733ef" providerId="ADAL" clId="{180F4634-2421-4848-9D78-7650E250D544}" dt="2024-11-06T14:50:01.688" v="772" actId="1076"/>
          <ac:spMkLst>
            <pc:docMk/>
            <pc:sldMk cId="1558767384" sldId="995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49:25.170" v="763" actId="1076"/>
          <ac:spMkLst>
            <pc:docMk/>
            <pc:sldMk cId="1558767384" sldId="995"/>
            <ac:spMk id="5" creationId="{0C6DA196-99CA-1E87-2494-0D33CC788AED}"/>
          </ac:spMkLst>
        </pc:spChg>
        <pc:spChg chg="add mod">
          <ac:chgData name="Catherine MANGIN" userId="11a517fc-343e-453c-af4d-00ec539733ef" providerId="ADAL" clId="{180F4634-2421-4848-9D78-7650E250D544}" dt="2024-11-06T14:49:49.709" v="767" actId="1076"/>
          <ac:spMkLst>
            <pc:docMk/>
            <pc:sldMk cId="1558767384" sldId="995"/>
            <ac:spMk id="6" creationId="{657D69AF-8DB4-EF10-0A4D-2D0F5CA8738D}"/>
          </ac:spMkLst>
        </pc:spChg>
        <pc:spChg chg="add mod">
          <ac:chgData name="Catherine MANGIN" userId="11a517fc-343e-453c-af4d-00ec539733ef" providerId="ADAL" clId="{180F4634-2421-4848-9D78-7650E250D544}" dt="2024-11-06T14:49:45.103" v="766" actId="1076"/>
          <ac:spMkLst>
            <pc:docMk/>
            <pc:sldMk cId="1558767384" sldId="995"/>
            <ac:spMk id="8" creationId="{1C3A9BD3-44B5-872D-DE3B-3FF7F85C6037}"/>
          </ac:spMkLst>
        </pc:spChg>
        <pc:picChg chg="mod">
          <ac:chgData name="Catherine MANGIN" userId="11a517fc-343e-453c-af4d-00ec539733ef" providerId="ADAL" clId="{180F4634-2421-4848-9D78-7650E250D544}" dt="2024-11-06T14:49:27.683" v="764" actId="1076"/>
          <ac:picMkLst>
            <pc:docMk/>
            <pc:sldMk cId="1558767384" sldId="995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49:19.313" v="760"/>
          <ac:picMkLst>
            <pc:docMk/>
            <pc:sldMk cId="1558767384" sldId="995"/>
            <ac:picMk id="4" creationId="{500ABC65-1723-7C3C-8D4A-8BF65BB18CEB}"/>
          </ac:picMkLst>
        </pc:picChg>
        <pc:picChg chg="del">
          <ac:chgData name="Catherine MANGIN" userId="11a517fc-343e-453c-af4d-00ec539733ef" providerId="ADAL" clId="{180F4634-2421-4848-9D78-7650E250D544}" dt="2024-11-06T14:50:02.818" v="773" actId="478"/>
          <ac:picMkLst>
            <pc:docMk/>
            <pc:sldMk cId="1558767384" sldId="995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0:09.482" v="774"/>
          <ac:picMkLst>
            <pc:docMk/>
            <pc:sldMk cId="1558767384" sldId="995"/>
            <ac:picMk id="9" creationId="{7E17EA3E-FE93-0BA2-AFAD-9FD9814331D3}"/>
          </ac:picMkLst>
        </pc:picChg>
        <pc:picChg chg="add mod">
          <ac:chgData name="Catherine MANGIN" userId="11a517fc-343e-453c-af4d-00ec539733ef" providerId="ADAL" clId="{180F4634-2421-4848-9D78-7650E250D544}" dt="2024-11-06T14:50:09.482" v="774"/>
          <ac:picMkLst>
            <pc:docMk/>
            <pc:sldMk cId="1558767384" sldId="995"/>
            <ac:picMk id="10" creationId="{9060586E-F5DE-480F-18EB-5D161A105748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6:06.961" v="829"/>
        <pc:sldMkLst>
          <pc:docMk/>
          <pc:sldMk cId="1549697554" sldId="996"/>
        </pc:sldMkLst>
        <pc:spChg chg="mod">
          <ac:chgData name="Catherine MANGIN" userId="11a517fc-343e-453c-af4d-00ec539733ef" providerId="ADAL" clId="{180F4634-2421-4848-9D78-7650E250D544}" dt="2024-11-06T14:53:55.509" v="827" actId="1076"/>
          <ac:spMkLst>
            <pc:docMk/>
            <pc:sldMk cId="1549697554" sldId="996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6:06.961" v="829"/>
          <ac:spMkLst>
            <pc:docMk/>
            <pc:sldMk cId="1549697554" sldId="996"/>
            <ac:spMk id="6" creationId="{F0DF9AF0-540F-3C1D-3FC9-2F0B3093B58B}"/>
          </ac:spMkLst>
        </pc:spChg>
        <pc:spChg chg="add mod">
          <ac:chgData name="Catherine MANGIN" userId="11a517fc-343e-453c-af4d-00ec539733ef" providerId="ADAL" clId="{180F4634-2421-4848-9D78-7650E250D544}" dt="2024-11-06T14:56:06.961" v="829"/>
          <ac:spMkLst>
            <pc:docMk/>
            <pc:sldMk cId="1549697554" sldId="996"/>
            <ac:spMk id="8" creationId="{9494691A-54CC-2A3A-24A9-EF069C6855B9}"/>
          </ac:spMkLst>
        </pc:spChg>
        <pc:spChg chg="add mod">
          <ac:chgData name="Catherine MANGIN" userId="11a517fc-343e-453c-af4d-00ec539733ef" providerId="ADAL" clId="{180F4634-2421-4848-9D78-7650E250D544}" dt="2024-11-06T14:56:06.961" v="829"/>
          <ac:spMkLst>
            <pc:docMk/>
            <pc:sldMk cId="1549697554" sldId="996"/>
            <ac:spMk id="9" creationId="{EF9F9B87-6782-C2AE-A9A9-1828B0DA2042}"/>
          </ac:spMkLst>
        </pc:spChg>
        <pc:picChg chg="del">
          <ac:chgData name="Catherine MANGIN" userId="11a517fc-343e-453c-af4d-00ec539733ef" providerId="ADAL" clId="{180F4634-2421-4848-9D78-7650E250D544}" dt="2024-11-06T14:53:53.066" v="826" actId="478"/>
          <ac:picMkLst>
            <pc:docMk/>
            <pc:sldMk cId="1549697554" sldId="996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6:06.961" v="829"/>
          <ac:picMkLst>
            <pc:docMk/>
            <pc:sldMk cId="1549697554" sldId="996"/>
            <ac:picMk id="4" creationId="{25D03D66-97E8-1891-1096-4D43BEF1EF76}"/>
          </ac:picMkLst>
        </pc:picChg>
        <pc:picChg chg="add mod">
          <ac:chgData name="Catherine MANGIN" userId="11a517fc-343e-453c-af4d-00ec539733ef" providerId="ADAL" clId="{180F4634-2421-4848-9D78-7650E250D544}" dt="2024-11-06T14:56:06.961" v="829"/>
          <ac:picMkLst>
            <pc:docMk/>
            <pc:sldMk cId="1549697554" sldId="996"/>
            <ac:picMk id="5" creationId="{CC8793E7-D096-F406-2AC8-67F75295E28D}"/>
          </ac:picMkLst>
        </pc:picChg>
        <pc:picChg chg="del">
          <ac:chgData name="Catherine MANGIN" userId="11a517fc-343e-453c-af4d-00ec539733ef" providerId="ADAL" clId="{180F4634-2421-4848-9D78-7650E250D544}" dt="2024-11-06T14:53:48.843" v="824" actId="478"/>
          <ac:picMkLst>
            <pc:docMk/>
            <pc:sldMk cId="1549697554" sldId="996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6:06.961" v="829"/>
          <ac:picMkLst>
            <pc:docMk/>
            <pc:sldMk cId="1549697554" sldId="996"/>
            <ac:picMk id="10" creationId="{7F79CE2B-394F-E5CA-01EA-56B1883E2604}"/>
          </ac:picMkLst>
        </pc:picChg>
        <pc:picChg chg="add mod">
          <ac:chgData name="Catherine MANGIN" userId="11a517fc-343e-453c-af4d-00ec539733ef" providerId="ADAL" clId="{180F4634-2421-4848-9D78-7650E250D544}" dt="2024-11-06T14:56:06.961" v="829"/>
          <ac:picMkLst>
            <pc:docMk/>
            <pc:sldMk cId="1549697554" sldId="996"/>
            <ac:picMk id="11" creationId="{DE84DDCC-14E6-4D5E-A459-8E28633962EF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1:56.862" v="935" actId="1076"/>
        <pc:sldMkLst>
          <pc:docMk/>
          <pc:sldMk cId="1988027831" sldId="997"/>
        </pc:sldMkLst>
        <pc:spChg chg="mod">
          <ac:chgData name="Catherine MANGIN" userId="11a517fc-343e-453c-af4d-00ec539733ef" providerId="ADAL" clId="{180F4634-2421-4848-9D78-7650E250D544}" dt="2024-11-06T15:01:56.862" v="935" actId="1076"/>
          <ac:spMkLst>
            <pc:docMk/>
            <pc:sldMk cId="1988027831" sldId="997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1:45.969" v="933"/>
          <ac:spMkLst>
            <pc:docMk/>
            <pc:sldMk cId="1988027831" sldId="997"/>
            <ac:spMk id="5" creationId="{D345CFE3-7383-F78B-4220-1E6171DBA449}"/>
          </ac:spMkLst>
        </pc:spChg>
        <pc:spChg chg="mod">
          <ac:chgData name="Catherine MANGIN" userId="11a517fc-343e-453c-af4d-00ec539733ef" providerId="ADAL" clId="{180F4634-2421-4848-9D78-7650E250D544}" dt="2024-11-06T15:01:43.590" v="931" actId="2711"/>
          <ac:spMkLst>
            <pc:docMk/>
            <pc:sldMk cId="1988027831" sldId="997"/>
            <ac:spMk id="6" creationId="{0A482BB3-371C-6F46-AEB1-F35459075E9F}"/>
          </ac:spMkLst>
        </pc:spChg>
        <pc:picChg chg="del">
          <ac:chgData name="Catherine MANGIN" userId="11a517fc-343e-453c-af4d-00ec539733ef" providerId="ADAL" clId="{180F4634-2421-4848-9D78-7650E250D544}" dt="2024-11-06T15:01:44.578" v="932" actId="478"/>
          <ac:picMkLst>
            <pc:docMk/>
            <pc:sldMk cId="1988027831" sldId="997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1:45.969" v="933"/>
          <ac:picMkLst>
            <pc:docMk/>
            <pc:sldMk cId="1988027831" sldId="997"/>
            <ac:picMk id="3" creationId="{0C1A54C4-9DDB-D8AA-31EA-380778F8E266}"/>
          </ac:picMkLst>
        </pc:picChg>
        <pc:picChg chg="del">
          <ac:chgData name="Catherine MANGIN" userId="11a517fc-343e-453c-af4d-00ec539733ef" providerId="ADAL" clId="{180F4634-2421-4848-9D78-7650E250D544}" dt="2024-11-06T15:01:38.752" v="929" actId="478"/>
          <ac:picMkLst>
            <pc:docMk/>
            <pc:sldMk cId="1988027831" sldId="997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1:45.969" v="933"/>
          <ac:picMkLst>
            <pc:docMk/>
            <pc:sldMk cId="1988027831" sldId="997"/>
            <ac:picMk id="8" creationId="{7CF9D292-07A0-8BBC-346B-D9A25417748C}"/>
          </ac:picMkLst>
        </pc:picChg>
        <pc:picChg chg="add mod">
          <ac:chgData name="Catherine MANGIN" userId="11a517fc-343e-453c-af4d-00ec539733ef" providerId="ADAL" clId="{180F4634-2421-4848-9D78-7650E250D544}" dt="2024-11-06T15:01:45.969" v="933"/>
          <ac:picMkLst>
            <pc:docMk/>
            <pc:sldMk cId="1988027831" sldId="997"/>
            <ac:picMk id="9" creationId="{B0F8BE11-36ED-ED8B-51A2-D4202004C9F4}"/>
          </ac:picMkLst>
        </pc:picChg>
        <pc:picChg chg="add mod">
          <ac:chgData name="Catherine MANGIN" userId="11a517fc-343e-453c-af4d-00ec539733ef" providerId="ADAL" clId="{180F4634-2421-4848-9D78-7650E250D544}" dt="2024-11-06T15:01:45.969" v="933"/>
          <ac:picMkLst>
            <pc:docMk/>
            <pc:sldMk cId="1988027831" sldId="997"/>
            <ac:picMk id="10" creationId="{B9CFE6A1-D9E2-6DA7-C791-7B7C699FF1FA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4:59:47.876" v="890" actId="14100"/>
        <pc:sldMkLst>
          <pc:docMk/>
          <pc:sldMk cId="3690536698" sldId="998"/>
        </pc:sldMkLst>
        <pc:spChg chg="mod">
          <ac:chgData name="Catherine MANGIN" userId="11a517fc-343e-453c-af4d-00ec539733ef" providerId="ADAL" clId="{180F4634-2421-4848-9D78-7650E250D544}" dt="2024-11-06T14:59:47.876" v="890" actId="14100"/>
          <ac:spMkLst>
            <pc:docMk/>
            <pc:sldMk cId="3690536698" sldId="998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4:59:34.731" v="885"/>
          <ac:spMkLst>
            <pc:docMk/>
            <pc:sldMk cId="3690536698" sldId="998"/>
            <ac:spMk id="6" creationId="{551E69EE-C68E-BABA-BE98-558E8F863CE3}"/>
          </ac:spMkLst>
        </pc:spChg>
        <pc:spChg chg="add mod">
          <ac:chgData name="Catherine MANGIN" userId="11a517fc-343e-453c-af4d-00ec539733ef" providerId="ADAL" clId="{180F4634-2421-4848-9D78-7650E250D544}" dt="2024-11-06T14:59:34.731" v="885"/>
          <ac:spMkLst>
            <pc:docMk/>
            <pc:sldMk cId="3690536698" sldId="998"/>
            <ac:spMk id="8" creationId="{6611367B-A94C-9DAB-FDB4-AD68C29116F2}"/>
          </ac:spMkLst>
        </pc:spChg>
        <pc:spChg chg="add mod">
          <ac:chgData name="Catherine MANGIN" userId="11a517fc-343e-453c-af4d-00ec539733ef" providerId="ADAL" clId="{180F4634-2421-4848-9D78-7650E250D544}" dt="2024-11-06T14:59:34.731" v="885"/>
          <ac:spMkLst>
            <pc:docMk/>
            <pc:sldMk cId="3690536698" sldId="998"/>
            <ac:spMk id="9" creationId="{AC6CB5DD-8498-9902-66EE-BA9FDC578632}"/>
          </ac:spMkLst>
        </pc:spChg>
        <pc:picChg chg="del">
          <ac:chgData name="Catherine MANGIN" userId="11a517fc-343e-453c-af4d-00ec539733ef" providerId="ADAL" clId="{180F4634-2421-4848-9D78-7650E250D544}" dt="2024-11-06T14:59:34.340" v="884" actId="478"/>
          <ac:picMkLst>
            <pc:docMk/>
            <pc:sldMk cId="3690536698" sldId="998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4:59:34.731" v="885"/>
          <ac:picMkLst>
            <pc:docMk/>
            <pc:sldMk cId="3690536698" sldId="998"/>
            <ac:picMk id="4" creationId="{CF3E73B0-C833-7D5D-FED5-10AE429331E7}"/>
          </ac:picMkLst>
        </pc:picChg>
        <pc:picChg chg="add mod">
          <ac:chgData name="Catherine MANGIN" userId="11a517fc-343e-453c-af4d-00ec539733ef" providerId="ADAL" clId="{180F4634-2421-4848-9D78-7650E250D544}" dt="2024-11-06T14:59:34.731" v="885"/>
          <ac:picMkLst>
            <pc:docMk/>
            <pc:sldMk cId="3690536698" sldId="998"/>
            <ac:picMk id="5" creationId="{9500FAF1-E8DE-75D8-130B-F277411790C2}"/>
          </ac:picMkLst>
        </pc:picChg>
        <pc:picChg chg="del">
          <ac:chgData name="Catherine MANGIN" userId="11a517fc-343e-453c-af4d-00ec539733ef" providerId="ADAL" clId="{180F4634-2421-4848-9D78-7650E250D544}" dt="2024-11-06T14:59:30.674" v="882" actId="478"/>
          <ac:picMkLst>
            <pc:docMk/>
            <pc:sldMk cId="3690536698" sldId="998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4:59:34.731" v="885"/>
          <ac:picMkLst>
            <pc:docMk/>
            <pc:sldMk cId="3690536698" sldId="998"/>
            <ac:picMk id="10" creationId="{C170FC8F-9D2C-A0B4-578C-D18CCF38685F}"/>
          </ac:picMkLst>
        </pc:picChg>
        <pc:picChg chg="add mod">
          <ac:chgData name="Catherine MANGIN" userId="11a517fc-343e-453c-af4d-00ec539733ef" providerId="ADAL" clId="{180F4634-2421-4848-9D78-7650E250D544}" dt="2024-11-06T14:59:34.731" v="885"/>
          <ac:picMkLst>
            <pc:docMk/>
            <pc:sldMk cId="3690536698" sldId="998"/>
            <ac:picMk id="11" creationId="{2CAD4315-3C38-8055-D78D-F82C4FB96510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2:18.303" v="945" actId="1076"/>
        <pc:sldMkLst>
          <pc:docMk/>
          <pc:sldMk cId="3935738084" sldId="999"/>
        </pc:sldMkLst>
        <pc:spChg chg="mod">
          <ac:chgData name="Catherine MANGIN" userId="11a517fc-343e-453c-af4d-00ec539733ef" providerId="ADAL" clId="{180F4634-2421-4848-9D78-7650E250D544}" dt="2024-11-06T15:02:18.303" v="945" actId="1076"/>
          <ac:spMkLst>
            <pc:docMk/>
            <pc:sldMk cId="3935738084" sldId="999"/>
            <ac:spMk id="4" creationId="{513EEC86-85E3-4149-90BA-117529C3DFA0}"/>
          </ac:spMkLst>
        </pc:spChg>
        <pc:spChg chg="add mod">
          <ac:chgData name="Catherine MANGIN" userId="11a517fc-343e-453c-af4d-00ec539733ef" providerId="ADAL" clId="{180F4634-2421-4848-9D78-7650E250D544}" dt="2024-11-06T15:02:10.943" v="942"/>
          <ac:spMkLst>
            <pc:docMk/>
            <pc:sldMk cId="3935738084" sldId="999"/>
            <ac:spMk id="5" creationId="{1C00EFCF-CE43-F7EF-2992-2BA12998DEE9}"/>
          </ac:spMkLst>
        </pc:spChg>
        <pc:spChg chg="mod">
          <ac:chgData name="Catherine MANGIN" userId="11a517fc-343e-453c-af4d-00ec539733ef" providerId="ADAL" clId="{180F4634-2421-4848-9D78-7650E250D544}" dt="2024-11-06T15:02:15.547" v="944" actId="14100"/>
          <ac:spMkLst>
            <pc:docMk/>
            <pc:sldMk cId="3935738084" sldId="999"/>
            <ac:spMk id="8" creationId="{0A482BB3-371C-6F46-AEB1-F35459075E9F}"/>
          </ac:spMkLst>
        </pc:spChg>
        <pc:picChg chg="del">
          <ac:chgData name="Catherine MANGIN" userId="11a517fc-343e-453c-af4d-00ec539733ef" providerId="ADAL" clId="{180F4634-2421-4848-9D78-7650E250D544}" dt="2024-11-06T15:02:08.568" v="940" actId="478"/>
          <ac:picMkLst>
            <pc:docMk/>
            <pc:sldMk cId="3935738084" sldId="999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2:10.943" v="942"/>
          <ac:picMkLst>
            <pc:docMk/>
            <pc:sldMk cId="3935738084" sldId="999"/>
            <ac:picMk id="3" creationId="{2838F7C9-3172-45BF-6EE0-23D28B9124CA}"/>
          </ac:picMkLst>
        </pc:picChg>
        <pc:picChg chg="add mod">
          <ac:chgData name="Catherine MANGIN" userId="11a517fc-343e-453c-af4d-00ec539733ef" providerId="ADAL" clId="{180F4634-2421-4848-9D78-7650E250D544}" dt="2024-11-06T15:02:10.943" v="942"/>
          <ac:picMkLst>
            <pc:docMk/>
            <pc:sldMk cId="3935738084" sldId="999"/>
            <ac:picMk id="6" creationId="{C6ECD4A2-B755-E422-1F6D-066A2A6F6B4D}"/>
          </ac:picMkLst>
        </pc:picChg>
        <pc:picChg chg="del">
          <ac:chgData name="Catherine MANGIN" userId="11a517fc-343e-453c-af4d-00ec539733ef" providerId="ADAL" clId="{180F4634-2421-4848-9D78-7650E250D544}" dt="2024-11-06T15:01:59.223" v="936" actId="478"/>
          <ac:picMkLst>
            <pc:docMk/>
            <pc:sldMk cId="3935738084" sldId="999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2:10.943" v="942"/>
          <ac:picMkLst>
            <pc:docMk/>
            <pc:sldMk cId="3935738084" sldId="999"/>
            <ac:picMk id="9" creationId="{51C3A701-2AA4-AA96-C0C3-AA212FDD2F21}"/>
          </ac:picMkLst>
        </pc:picChg>
        <pc:picChg chg="add mod">
          <ac:chgData name="Catherine MANGIN" userId="11a517fc-343e-453c-af4d-00ec539733ef" providerId="ADAL" clId="{180F4634-2421-4848-9D78-7650E250D544}" dt="2024-11-06T15:02:10.943" v="942"/>
          <ac:picMkLst>
            <pc:docMk/>
            <pc:sldMk cId="3935738084" sldId="999"/>
            <ac:picMk id="10" creationId="{4D79EE35-2721-DE9C-81C0-1B974BEEC2B2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0:44.052" v="914" actId="1076"/>
        <pc:sldMkLst>
          <pc:docMk/>
          <pc:sldMk cId="2016792934" sldId="1000"/>
        </pc:sldMkLst>
        <pc:spChg chg="mod">
          <ac:chgData name="Catherine MANGIN" userId="11a517fc-343e-453c-af4d-00ec539733ef" providerId="ADAL" clId="{180F4634-2421-4848-9D78-7650E250D544}" dt="2024-11-06T15:00:44.052" v="914" actId="1076"/>
          <ac:spMkLst>
            <pc:docMk/>
            <pc:sldMk cId="2016792934" sldId="1000"/>
            <ac:spMk id="3" creationId="{0A482BB3-371C-6F46-AEB1-F35459075E9F}"/>
          </ac:spMkLst>
        </pc:spChg>
        <pc:spChg chg="add mod">
          <ac:chgData name="Catherine MANGIN" userId="11a517fc-343e-453c-af4d-00ec539733ef" providerId="ADAL" clId="{180F4634-2421-4848-9D78-7650E250D544}" dt="2024-11-06T15:00:41.304" v="913"/>
          <ac:spMkLst>
            <pc:docMk/>
            <pc:sldMk cId="2016792934" sldId="1000"/>
            <ac:spMk id="6" creationId="{AD3673C3-C27D-1C13-023C-FBC146E99AD2}"/>
          </ac:spMkLst>
        </pc:spChg>
        <pc:spChg chg="add mod">
          <ac:chgData name="Catherine MANGIN" userId="11a517fc-343e-453c-af4d-00ec539733ef" providerId="ADAL" clId="{180F4634-2421-4848-9D78-7650E250D544}" dt="2024-11-06T15:00:41.304" v="913"/>
          <ac:spMkLst>
            <pc:docMk/>
            <pc:sldMk cId="2016792934" sldId="1000"/>
            <ac:spMk id="8" creationId="{4F12A1D0-96A7-F952-7388-765991E9043C}"/>
          </ac:spMkLst>
        </pc:spChg>
        <pc:spChg chg="add mod">
          <ac:chgData name="Catherine MANGIN" userId="11a517fc-343e-453c-af4d-00ec539733ef" providerId="ADAL" clId="{180F4634-2421-4848-9D78-7650E250D544}" dt="2024-11-06T15:00:41.304" v="913"/>
          <ac:spMkLst>
            <pc:docMk/>
            <pc:sldMk cId="2016792934" sldId="1000"/>
            <ac:spMk id="9" creationId="{73ED9036-DE1E-D912-F0A8-F7F0BF8CBC46}"/>
          </ac:spMkLst>
        </pc:spChg>
        <pc:picChg chg="del">
          <ac:chgData name="Catherine MANGIN" userId="11a517fc-343e-453c-af4d-00ec539733ef" providerId="ADAL" clId="{180F4634-2421-4848-9D78-7650E250D544}" dt="2024-11-06T15:00:40.448" v="912" actId="478"/>
          <ac:picMkLst>
            <pc:docMk/>
            <pc:sldMk cId="2016792934" sldId="1000"/>
            <ac:picMk id="2" creationId="{19F638CB-3EAE-9041-8ED5-302800BE9CF7}"/>
          </ac:picMkLst>
        </pc:picChg>
        <pc:picChg chg="add mod">
          <ac:chgData name="Catherine MANGIN" userId="11a517fc-343e-453c-af4d-00ec539733ef" providerId="ADAL" clId="{180F4634-2421-4848-9D78-7650E250D544}" dt="2024-11-06T15:00:41.304" v="913"/>
          <ac:picMkLst>
            <pc:docMk/>
            <pc:sldMk cId="2016792934" sldId="1000"/>
            <ac:picMk id="4" creationId="{E7AA3C95-FA44-7E46-D614-30EBEEE06E09}"/>
          </ac:picMkLst>
        </pc:picChg>
        <pc:picChg chg="add mod">
          <ac:chgData name="Catherine MANGIN" userId="11a517fc-343e-453c-af4d-00ec539733ef" providerId="ADAL" clId="{180F4634-2421-4848-9D78-7650E250D544}" dt="2024-11-06T15:00:41.304" v="913"/>
          <ac:picMkLst>
            <pc:docMk/>
            <pc:sldMk cId="2016792934" sldId="1000"/>
            <ac:picMk id="5" creationId="{50BCAE42-821E-9E68-869D-7758A16A3565}"/>
          </ac:picMkLst>
        </pc:picChg>
        <pc:picChg chg="del">
          <ac:chgData name="Catherine MANGIN" userId="11a517fc-343e-453c-af4d-00ec539733ef" providerId="ADAL" clId="{180F4634-2421-4848-9D78-7650E250D544}" dt="2024-11-06T15:00:34.853" v="909" actId="478"/>
          <ac:picMkLst>
            <pc:docMk/>
            <pc:sldMk cId="2016792934" sldId="1000"/>
            <ac:picMk id="7" creationId="{1C99C002-D6F7-3749-BD79-AD834BA8D42B}"/>
          </ac:picMkLst>
        </pc:picChg>
        <pc:picChg chg="add mod">
          <ac:chgData name="Catherine MANGIN" userId="11a517fc-343e-453c-af4d-00ec539733ef" providerId="ADAL" clId="{180F4634-2421-4848-9D78-7650E250D544}" dt="2024-11-06T15:00:41.304" v="913"/>
          <ac:picMkLst>
            <pc:docMk/>
            <pc:sldMk cId="2016792934" sldId="1000"/>
            <ac:picMk id="10" creationId="{D00C1F5C-7484-75C5-4476-D03EB4E7E56F}"/>
          </ac:picMkLst>
        </pc:picChg>
        <pc:picChg chg="add mod">
          <ac:chgData name="Catherine MANGIN" userId="11a517fc-343e-453c-af4d-00ec539733ef" providerId="ADAL" clId="{180F4634-2421-4848-9D78-7650E250D544}" dt="2024-11-06T15:00:41.304" v="913"/>
          <ac:picMkLst>
            <pc:docMk/>
            <pc:sldMk cId="2016792934" sldId="1000"/>
            <ac:picMk id="11" creationId="{0515BE13-2EBE-AAF4-C996-D7C402424188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24:20.063" v="1129"/>
        <pc:sldMkLst>
          <pc:docMk/>
          <pc:sldMk cId="1792601784" sldId="1001"/>
        </pc:sldMkLst>
        <pc:spChg chg="add mod">
          <ac:chgData name="Catherine MANGIN" userId="11a517fc-343e-453c-af4d-00ec539733ef" providerId="ADAL" clId="{180F4634-2421-4848-9D78-7650E250D544}" dt="2024-11-06T15:16:04.966" v="1117"/>
          <ac:spMkLst>
            <pc:docMk/>
            <pc:sldMk cId="1792601784" sldId="1001"/>
            <ac:spMk id="2" creationId="{C3BA1C75-A382-5FF6-2698-EC06895920C6}"/>
          </ac:spMkLst>
        </pc:spChg>
        <pc:spChg chg="mod">
          <ac:chgData name="Catherine MANGIN" userId="11a517fc-343e-453c-af4d-00ec539733ef" providerId="ADAL" clId="{180F4634-2421-4848-9D78-7650E250D544}" dt="2024-11-06T15:24:12.432" v="1127" actId="2711"/>
          <ac:spMkLst>
            <pc:docMk/>
            <pc:sldMk cId="1792601784" sldId="1001"/>
            <ac:spMk id="7" creationId="{00000000-0000-0000-0000-000000000000}"/>
          </ac:spMkLst>
        </pc:spChg>
        <pc:spChg chg="mod">
          <ac:chgData name="Catherine MANGIN" userId="11a517fc-343e-453c-af4d-00ec539733ef" providerId="ADAL" clId="{180F4634-2421-4848-9D78-7650E250D544}" dt="2024-11-06T15:23:57.354" v="1125" actId="207"/>
          <ac:spMkLst>
            <pc:docMk/>
            <pc:sldMk cId="1792601784" sldId="1001"/>
            <ac:spMk id="47" creationId="{00000000-0000-0000-0000-000000000000}"/>
          </ac:spMkLst>
        </pc:spChg>
        <pc:picChg chg="mod">
          <ac:chgData name="Catherine MANGIN" userId="11a517fc-343e-453c-af4d-00ec539733ef" providerId="ADAL" clId="{180F4634-2421-4848-9D78-7650E250D544}" dt="2024-11-06T15:16:04.200" v="1116" actId="1076"/>
          <ac:picMkLst>
            <pc:docMk/>
            <pc:sldMk cId="1792601784" sldId="1001"/>
            <ac:picMk id="3" creationId="{00000000-0000-0000-0000-000000000000}"/>
          </ac:picMkLst>
        </pc:picChg>
        <pc:picChg chg="add mod">
          <ac:chgData name="Catherine MANGIN" userId="11a517fc-343e-453c-af4d-00ec539733ef" providerId="ADAL" clId="{180F4634-2421-4848-9D78-7650E250D544}" dt="2024-11-06T15:23:40.751" v="1121"/>
          <ac:picMkLst>
            <pc:docMk/>
            <pc:sldMk cId="1792601784" sldId="1001"/>
            <ac:picMk id="4" creationId="{9B1AAB41-82B2-B051-E980-1A9E273D31EC}"/>
          </ac:picMkLst>
        </pc:picChg>
        <pc:picChg chg="add mod">
          <ac:chgData name="Catherine MANGIN" userId="11a517fc-343e-453c-af4d-00ec539733ef" providerId="ADAL" clId="{180F4634-2421-4848-9D78-7650E250D544}" dt="2024-11-06T15:23:40.751" v="1121"/>
          <ac:picMkLst>
            <pc:docMk/>
            <pc:sldMk cId="1792601784" sldId="1001"/>
            <ac:picMk id="5" creationId="{D52460A8-2A46-2FE8-4927-37D21495AA77}"/>
          </ac:picMkLst>
        </pc:picChg>
        <pc:picChg chg="add mod">
          <ac:chgData name="Catherine MANGIN" userId="11a517fc-343e-453c-af4d-00ec539733ef" providerId="ADAL" clId="{180F4634-2421-4848-9D78-7650E250D544}" dt="2024-11-06T15:24:20.063" v="1129"/>
          <ac:picMkLst>
            <pc:docMk/>
            <pc:sldMk cId="1792601784" sldId="1001"/>
            <ac:picMk id="6" creationId="{351F73E5-9A43-8BE3-5254-B3D88B6705EE}"/>
          </ac:picMkLst>
        </pc:picChg>
        <pc:picChg chg="mod">
          <ac:chgData name="Catherine MANGIN" userId="11a517fc-343e-453c-af4d-00ec539733ef" providerId="ADAL" clId="{180F4634-2421-4848-9D78-7650E250D544}" dt="2024-11-06T15:24:15.355" v="1128" actId="1076"/>
          <ac:picMkLst>
            <pc:docMk/>
            <pc:sldMk cId="1792601784" sldId="1001"/>
            <ac:picMk id="9" creationId="{19F638CB-3EAE-9041-8ED5-302800BE9CF7}"/>
          </ac:picMkLst>
        </pc:picChg>
        <pc:picChg chg="del">
          <ac:chgData name="Catherine MANGIN" userId="11a517fc-343e-453c-af4d-00ec539733ef" providerId="ADAL" clId="{180F4634-2421-4848-9D78-7650E250D544}" dt="2024-11-06T15:16:07.522" v="1118" actId="478"/>
          <ac:picMkLst>
            <pc:docMk/>
            <pc:sldMk cId="1792601784" sldId="1001"/>
            <ac:picMk id="25" creationId="{06429684-D683-C348-8E7E-4DF421791B3C}"/>
          </ac:picMkLst>
        </pc:picChg>
      </pc:sldChg>
      <pc:sldChg chg="addSp delSp modSp mod">
        <pc:chgData name="Catherine MANGIN" userId="11a517fc-343e-453c-af4d-00ec539733ef" providerId="ADAL" clId="{180F4634-2421-4848-9D78-7650E250D544}" dt="2024-11-06T15:06:45.336" v="1098"/>
        <pc:sldMkLst>
          <pc:docMk/>
          <pc:sldMk cId="2558035104" sldId="1002"/>
        </pc:sldMkLst>
        <pc:spChg chg="mod">
          <ac:chgData name="Catherine MANGIN" userId="11a517fc-343e-453c-af4d-00ec539733ef" providerId="ADAL" clId="{180F4634-2421-4848-9D78-7650E250D544}" dt="2024-11-06T15:05:38.838" v="1040" actId="1076"/>
          <ac:spMkLst>
            <pc:docMk/>
            <pc:sldMk cId="2558035104" sldId="1002"/>
            <ac:spMk id="6" creationId="{57F31021-0D8C-7BBC-3548-246C6F7B7A44}"/>
          </ac:spMkLst>
        </pc:spChg>
        <pc:picChg chg="del mod">
          <ac:chgData name="Catherine MANGIN" userId="11a517fc-343e-453c-af4d-00ec539733ef" providerId="ADAL" clId="{180F4634-2421-4848-9D78-7650E250D544}" dt="2024-11-06T15:06:29.037" v="1092" actId="478"/>
          <ac:picMkLst>
            <pc:docMk/>
            <pc:sldMk cId="2558035104" sldId="1002"/>
            <ac:picMk id="3" creationId="{F7F7C8C6-423D-470D-4A9D-D887C59D18A5}"/>
          </ac:picMkLst>
        </pc:picChg>
        <pc:picChg chg="del">
          <ac:chgData name="Catherine MANGIN" userId="11a517fc-343e-453c-af4d-00ec539733ef" providerId="ADAL" clId="{180F4634-2421-4848-9D78-7650E250D544}" dt="2024-11-06T15:06:29.598" v="1093" actId="478"/>
          <ac:picMkLst>
            <pc:docMk/>
            <pc:sldMk cId="2558035104" sldId="1002"/>
            <ac:picMk id="5" creationId="{46DEB6BB-45E0-4870-7AF5-CBD8B1C20C81}"/>
          </ac:picMkLst>
        </pc:picChg>
        <pc:picChg chg="add mod">
          <ac:chgData name="Catherine MANGIN" userId="11a517fc-343e-453c-af4d-00ec539733ef" providerId="ADAL" clId="{180F4634-2421-4848-9D78-7650E250D544}" dt="2024-11-06T15:06:45.336" v="1098"/>
          <ac:picMkLst>
            <pc:docMk/>
            <pc:sldMk cId="2558035104" sldId="1002"/>
            <ac:picMk id="8" creationId="{8303055C-DB00-FC60-1755-C80D1B53ECA1}"/>
          </ac:picMkLst>
        </pc:picChg>
        <pc:picChg chg="add mod">
          <ac:chgData name="Catherine MANGIN" userId="11a517fc-343e-453c-af4d-00ec539733ef" providerId="ADAL" clId="{180F4634-2421-4848-9D78-7650E250D544}" dt="2024-11-06T15:06:45.336" v="1098"/>
          <ac:picMkLst>
            <pc:docMk/>
            <pc:sldMk cId="2558035104" sldId="1002"/>
            <ac:picMk id="9" creationId="{5BACC35E-1A21-D5E7-A47E-0507162516EB}"/>
          </ac:picMkLst>
        </pc:picChg>
      </pc:sldChg>
      <pc:sldChg chg="ord">
        <pc:chgData name="Catherine MANGIN" userId="11a517fc-343e-453c-af4d-00ec539733ef" providerId="ADAL" clId="{180F4634-2421-4848-9D78-7650E250D544}" dt="2024-11-06T15:07:20.400" v="1101"/>
        <pc:sldMkLst>
          <pc:docMk/>
          <pc:sldMk cId="3827001777" sldId="1003"/>
        </pc:sldMkLst>
      </pc:sldChg>
      <pc:sldChg chg="modSp mod">
        <pc:chgData name="Catherine MANGIN" userId="11a517fc-343e-453c-af4d-00ec539733ef" providerId="ADAL" clId="{180F4634-2421-4848-9D78-7650E250D544}" dt="2024-11-06T16:13:06.380" v="1531" actId="1076"/>
        <pc:sldMkLst>
          <pc:docMk/>
          <pc:sldMk cId="4187982518" sldId="1004"/>
        </pc:sldMkLst>
        <pc:spChg chg="mod">
          <ac:chgData name="Catherine MANGIN" userId="11a517fc-343e-453c-af4d-00ec539733ef" providerId="ADAL" clId="{180F4634-2421-4848-9D78-7650E250D544}" dt="2024-11-06T16:13:06.380" v="1531" actId="1076"/>
          <ac:spMkLst>
            <pc:docMk/>
            <pc:sldMk cId="4187982518" sldId="1004"/>
            <ac:spMk id="9" creationId="{BF47F9F3-2D3E-769D-2AE2-8B96C9D765BE}"/>
          </ac:spMkLst>
        </pc:spChg>
        <pc:spChg chg="mod">
          <ac:chgData name="Catherine MANGIN" userId="11a517fc-343e-453c-af4d-00ec539733ef" providerId="ADAL" clId="{180F4634-2421-4848-9D78-7650E250D544}" dt="2024-11-06T16:13:02.939" v="1530" actId="1076"/>
          <ac:spMkLst>
            <pc:docMk/>
            <pc:sldMk cId="4187982518" sldId="1004"/>
            <ac:spMk id="17" creationId="{0ED8EF4B-5BF0-9FE0-1E2E-AC5BF297B391}"/>
          </ac:spMkLst>
        </pc:spChg>
      </pc:sldChg>
      <pc:sldChg chg="add del">
        <pc:chgData name="Catherine MANGIN" userId="11a517fc-343e-453c-af4d-00ec539733ef" providerId="ADAL" clId="{180F4634-2421-4848-9D78-7650E250D544}" dt="2024-11-06T15:50:39.549" v="1481"/>
        <pc:sldMkLst>
          <pc:docMk/>
          <pc:sldMk cId="1230756056" sldId="1005"/>
        </pc:sldMkLst>
      </pc:sldChg>
      <pc:sldChg chg="addSp delSp modSp add mod ord">
        <pc:chgData name="Catherine MANGIN" userId="11a517fc-343e-453c-af4d-00ec539733ef" providerId="ADAL" clId="{180F4634-2421-4848-9D78-7650E250D544}" dt="2024-11-06T16:18:18.920" v="1666" actId="1076"/>
        <pc:sldMkLst>
          <pc:docMk/>
          <pc:sldMk cId="4014373172" sldId="1005"/>
        </pc:sldMkLst>
        <pc:spChg chg="mod">
          <ac:chgData name="Catherine MANGIN" userId="11a517fc-343e-453c-af4d-00ec539733ef" providerId="ADAL" clId="{180F4634-2421-4848-9D78-7650E250D544}" dt="2024-11-06T16:18:10.375" v="1662" actId="1076"/>
          <ac:spMkLst>
            <pc:docMk/>
            <pc:sldMk cId="4014373172" sldId="1005"/>
            <ac:spMk id="2" creationId="{8B5C7DD7-EF12-5DFE-D1AB-FA834243DCE9}"/>
          </ac:spMkLst>
        </pc:spChg>
        <pc:picChg chg="add mod">
          <ac:chgData name="Catherine MANGIN" userId="11a517fc-343e-453c-af4d-00ec539733ef" providerId="ADAL" clId="{180F4634-2421-4848-9D78-7650E250D544}" dt="2024-11-06T16:18:18.920" v="1666" actId="1076"/>
          <ac:picMkLst>
            <pc:docMk/>
            <pc:sldMk cId="4014373172" sldId="1005"/>
            <ac:picMk id="4" creationId="{D5797D10-F533-778F-329B-7D254859BA0D}"/>
          </ac:picMkLst>
        </pc:picChg>
        <pc:picChg chg="del">
          <ac:chgData name="Catherine MANGIN" userId="11a517fc-343e-453c-af4d-00ec539733ef" providerId="ADAL" clId="{180F4634-2421-4848-9D78-7650E250D544}" dt="2024-11-06T16:18:07.286" v="1661" actId="478"/>
          <ac:picMkLst>
            <pc:docMk/>
            <pc:sldMk cId="4014373172" sldId="1005"/>
            <ac:picMk id="15" creationId="{2CFA96E1-5870-110B-F2B0-BC6DE4A31698}"/>
          </ac:picMkLst>
        </pc:picChg>
      </pc:sldChg>
      <pc:sldChg chg="add del">
        <pc:chgData name="Catherine MANGIN" userId="11a517fc-343e-453c-af4d-00ec539733ef" providerId="ADAL" clId="{180F4634-2421-4848-9D78-7650E250D544}" dt="2024-11-06T15:50:39.549" v="1481"/>
        <pc:sldMkLst>
          <pc:docMk/>
          <pc:sldMk cId="1183816645" sldId="1006"/>
        </pc:sldMkLst>
      </pc:sldChg>
    </pc:docChg>
  </pc:docChgLst>
  <pc:docChgLst>
    <pc:chgData name="Jérôme ODDON" userId="e133c915-c6be-4233-b25b-c66ee38fe889" providerId="ADAL" clId="{260DC8CE-6453-4494-AE43-169F5C8F7C34}"/>
    <pc:docChg chg="undo custSel addSld delSld modSld delMainMaster">
      <pc:chgData name="Jérôme ODDON" userId="e133c915-c6be-4233-b25b-c66ee38fe889" providerId="ADAL" clId="{260DC8CE-6453-4494-AE43-169F5C8F7C34}" dt="2024-11-06T16:12:31.672" v="1144" actId="47"/>
      <pc:docMkLst>
        <pc:docMk/>
      </pc:docMkLst>
      <pc:sldChg chg="modSp mod">
        <pc:chgData name="Jérôme ODDON" userId="e133c915-c6be-4233-b25b-c66ee38fe889" providerId="ADAL" clId="{260DC8CE-6453-4494-AE43-169F5C8F7C34}" dt="2024-11-06T11:34:58.422" v="119" actId="6549"/>
        <pc:sldMkLst>
          <pc:docMk/>
          <pc:sldMk cId="2176454596" sldId="256"/>
        </pc:sldMkLst>
        <pc:spChg chg="mod">
          <ac:chgData name="Jérôme ODDON" userId="e133c915-c6be-4233-b25b-c66ee38fe889" providerId="ADAL" clId="{260DC8CE-6453-4494-AE43-169F5C8F7C34}" dt="2024-11-06T11:34:43.670" v="96" actId="20577"/>
          <ac:spMkLst>
            <pc:docMk/>
            <pc:sldMk cId="2176454596" sldId="256"/>
            <ac:spMk id="8" creationId="{E0D7910B-6684-A609-DDE7-3514AD18F388}"/>
          </ac:spMkLst>
        </pc:spChg>
        <pc:spChg chg="mod">
          <ac:chgData name="Jérôme ODDON" userId="e133c915-c6be-4233-b25b-c66ee38fe889" providerId="ADAL" clId="{260DC8CE-6453-4494-AE43-169F5C8F7C34}" dt="2024-11-06T11:34:58.422" v="119" actId="6549"/>
          <ac:spMkLst>
            <pc:docMk/>
            <pc:sldMk cId="2176454596" sldId="256"/>
            <ac:spMk id="9" creationId="{1016EE17-A0E7-58DC-851C-0FF354B2DCF5}"/>
          </ac:spMkLst>
        </pc:spChg>
      </pc:sldChg>
      <pc:sldChg chg="modSp mod">
        <pc:chgData name="Jérôme ODDON" userId="e133c915-c6be-4233-b25b-c66ee38fe889" providerId="ADAL" clId="{260DC8CE-6453-4494-AE43-169F5C8F7C34}" dt="2024-11-06T11:35:55.138" v="174" actId="20577"/>
        <pc:sldMkLst>
          <pc:docMk/>
          <pc:sldMk cId="178756186" sldId="257"/>
        </pc:sldMkLst>
        <pc:spChg chg="mod">
          <ac:chgData name="Jérôme ODDON" userId="e133c915-c6be-4233-b25b-c66ee38fe889" providerId="ADAL" clId="{260DC8CE-6453-4494-AE43-169F5C8F7C34}" dt="2024-11-06T11:35:55.138" v="174" actId="20577"/>
          <ac:spMkLst>
            <pc:docMk/>
            <pc:sldMk cId="178756186" sldId="257"/>
            <ac:spMk id="2" creationId="{8D2196AF-3FD7-0FB3-B9F0-D3B3491092D1}"/>
          </ac:spMkLst>
        </pc:spChg>
      </pc:sldChg>
      <pc:sldChg chg="del">
        <pc:chgData name="Jérôme ODDON" userId="e133c915-c6be-4233-b25b-c66ee38fe889" providerId="ADAL" clId="{260DC8CE-6453-4494-AE43-169F5C8F7C34}" dt="2024-11-06T16:09:57.596" v="1129" actId="47"/>
        <pc:sldMkLst>
          <pc:docMk/>
          <pc:sldMk cId="0" sldId="258"/>
        </pc:sldMkLst>
      </pc:sldChg>
      <pc:sldChg chg="del">
        <pc:chgData name="Jérôme ODDON" userId="e133c915-c6be-4233-b25b-c66ee38fe889" providerId="ADAL" clId="{260DC8CE-6453-4494-AE43-169F5C8F7C34}" dt="2024-11-06T16:09:53.255" v="1123" actId="47"/>
        <pc:sldMkLst>
          <pc:docMk/>
          <pc:sldMk cId="0" sldId="259"/>
        </pc:sldMkLst>
      </pc:sldChg>
      <pc:sldChg chg="del">
        <pc:chgData name="Jérôme ODDON" userId="e133c915-c6be-4233-b25b-c66ee38fe889" providerId="ADAL" clId="{260DC8CE-6453-4494-AE43-169F5C8F7C34}" dt="2024-11-06T16:09:53.884" v="1124" actId="47"/>
        <pc:sldMkLst>
          <pc:docMk/>
          <pc:sldMk cId="0" sldId="26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013073758" sldId="262"/>
        </pc:sldMkLst>
      </pc:sldChg>
      <pc:sldChg chg="del">
        <pc:chgData name="Jérôme ODDON" userId="e133c915-c6be-4233-b25b-c66ee38fe889" providerId="ADAL" clId="{260DC8CE-6453-4494-AE43-169F5C8F7C34}" dt="2024-11-06T11:37:37.350" v="235" actId="47"/>
        <pc:sldMkLst>
          <pc:docMk/>
          <pc:sldMk cId="1295619580" sldId="263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993565398" sldId="263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943548219" sldId="264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90481546" sldId="26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959062882" sldId="265"/>
        </pc:sldMkLst>
      </pc:sldChg>
      <pc:sldChg chg="del">
        <pc:chgData name="Jérôme ODDON" userId="e133c915-c6be-4233-b25b-c66ee38fe889" providerId="ADAL" clId="{260DC8CE-6453-4494-AE43-169F5C8F7C34}" dt="2024-11-06T16:09:55.140" v="1126" actId="47"/>
        <pc:sldMkLst>
          <pc:docMk/>
          <pc:sldMk cId="0" sldId="266"/>
        </pc:sldMkLst>
      </pc:sldChg>
      <pc:sldChg chg="del">
        <pc:chgData name="Jérôme ODDON" userId="e133c915-c6be-4233-b25b-c66ee38fe889" providerId="ADAL" clId="{260DC8CE-6453-4494-AE43-169F5C8F7C34}" dt="2024-11-06T15:17:19.742" v="511" actId="2696"/>
        <pc:sldMkLst>
          <pc:docMk/>
          <pc:sldMk cId="1170151217" sldId="267"/>
        </pc:sldMkLst>
      </pc:sldChg>
      <pc:sldChg chg="delSp modSp add mod">
        <pc:chgData name="Jérôme ODDON" userId="e133c915-c6be-4233-b25b-c66ee38fe889" providerId="ADAL" clId="{260DC8CE-6453-4494-AE43-169F5C8F7C34}" dt="2024-11-06T16:12:16.201" v="1143" actId="1076"/>
        <pc:sldMkLst>
          <pc:docMk/>
          <pc:sldMk cId="3233863262" sldId="267"/>
        </pc:sldMkLst>
        <pc:spChg chg="mod">
          <ac:chgData name="Jérôme ODDON" userId="e133c915-c6be-4233-b25b-c66ee38fe889" providerId="ADAL" clId="{260DC8CE-6453-4494-AE43-169F5C8F7C34}" dt="2024-11-06T16:03:09.055" v="951" actId="113"/>
          <ac:spMkLst>
            <pc:docMk/>
            <pc:sldMk cId="3233863262" sldId="267"/>
            <ac:spMk id="6" creationId="{C5DE42E1-B208-219B-8B74-6B9B07C259C7}"/>
          </ac:spMkLst>
        </pc:spChg>
        <pc:spChg chg="mod">
          <ac:chgData name="Jérôme ODDON" userId="e133c915-c6be-4233-b25b-c66ee38fe889" providerId="ADAL" clId="{260DC8CE-6453-4494-AE43-169F5C8F7C34}" dt="2024-11-06T16:05:28.989" v="1004" actId="20577"/>
          <ac:spMkLst>
            <pc:docMk/>
            <pc:sldMk cId="3233863262" sldId="267"/>
            <ac:spMk id="7" creationId="{13D069A2-B8B9-F4D6-BDD6-95F51EA74BA6}"/>
          </ac:spMkLst>
        </pc:spChg>
        <pc:spChg chg="del">
          <ac:chgData name="Jérôme ODDON" userId="e133c915-c6be-4233-b25b-c66ee38fe889" providerId="ADAL" clId="{260DC8CE-6453-4494-AE43-169F5C8F7C34}" dt="2024-11-06T16:00:41.005" v="880" actId="478"/>
          <ac:spMkLst>
            <pc:docMk/>
            <pc:sldMk cId="3233863262" sldId="267"/>
            <ac:spMk id="8" creationId="{57902D77-0E8B-B016-4601-7DC5F98196C0}"/>
          </ac:spMkLst>
        </pc:spChg>
        <pc:spChg chg="mod">
          <ac:chgData name="Jérôme ODDON" userId="e133c915-c6be-4233-b25b-c66ee38fe889" providerId="ADAL" clId="{260DC8CE-6453-4494-AE43-169F5C8F7C34}" dt="2024-11-06T16:05:42.484" v="1006" actId="403"/>
          <ac:spMkLst>
            <pc:docMk/>
            <pc:sldMk cId="3233863262" sldId="267"/>
            <ac:spMk id="9" creationId="{BCE23BC1-1A59-DF88-9A1B-F75CE76A7180}"/>
          </ac:spMkLst>
        </pc:spChg>
        <pc:spChg chg="del">
          <ac:chgData name="Jérôme ODDON" userId="e133c915-c6be-4233-b25b-c66ee38fe889" providerId="ADAL" clId="{260DC8CE-6453-4494-AE43-169F5C8F7C34}" dt="2024-11-06T16:00:37.469" v="879" actId="478"/>
          <ac:spMkLst>
            <pc:docMk/>
            <pc:sldMk cId="3233863262" sldId="267"/>
            <ac:spMk id="10" creationId="{4EECF5B4-556A-82C1-533A-E7F0166E354F}"/>
          </ac:spMkLst>
        </pc:spChg>
        <pc:spChg chg="mod">
          <ac:chgData name="Jérôme ODDON" userId="e133c915-c6be-4233-b25b-c66ee38fe889" providerId="ADAL" clId="{260DC8CE-6453-4494-AE43-169F5C8F7C34}" dt="2024-11-06T16:12:16.201" v="1143" actId="1076"/>
          <ac:spMkLst>
            <pc:docMk/>
            <pc:sldMk cId="3233863262" sldId="267"/>
            <ac:spMk id="12" creationId="{F91F4949-6161-2ADB-DF01-14EA14318BC9}"/>
          </ac:spMkLst>
        </pc:spChg>
      </pc:sldChg>
      <pc:sldChg chg="del">
        <pc:chgData name="Jérôme ODDON" userId="e133c915-c6be-4233-b25b-c66ee38fe889" providerId="ADAL" clId="{260DC8CE-6453-4494-AE43-169F5C8F7C34}" dt="2024-11-06T11:37:42.933" v="238" actId="47"/>
        <pc:sldMkLst>
          <pc:docMk/>
          <pc:sldMk cId="1311992964" sldId="26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064677128" sldId="268"/>
        </pc:sldMkLst>
      </pc:sldChg>
      <pc:sldChg chg="del">
        <pc:chgData name="Jérôme ODDON" userId="e133c915-c6be-4233-b25b-c66ee38fe889" providerId="ADAL" clId="{260DC8CE-6453-4494-AE43-169F5C8F7C34}" dt="2024-11-06T16:09:55.912" v="1127" actId="47"/>
        <pc:sldMkLst>
          <pc:docMk/>
          <pc:sldMk cId="0" sldId="269"/>
        </pc:sldMkLst>
      </pc:sldChg>
      <pc:sldChg chg="del">
        <pc:chgData name="Jérôme ODDON" userId="e133c915-c6be-4233-b25b-c66ee38fe889" providerId="ADAL" clId="{260DC8CE-6453-4494-AE43-169F5C8F7C34}" dt="2024-11-06T16:09:54.356" v="1125" actId="47"/>
        <pc:sldMkLst>
          <pc:docMk/>
          <pc:sldMk cId="0" sldId="270"/>
        </pc:sldMkLst>
      </pc:sldChg>
      <pc:sldChg chg="del">
        <pc:chgData name="Jérôme ODDON" userId="e133c915-c6be-4233-b25b-c66ee38fe889" providerId="ADAL" clId="{260DC8CE-6453-4494-AE43-169F5C8F7C34}" dt="2024-11-06T16:10:22.416" v="1136" actId="47"/>
        <pc:sldMkLst>
          <pc:docMk/>
          <pc:sldMk cId="2125812024" sldId="273"/>
        </pc:sldMkLst>
      </pc:sldChg>
      <pc:sldChg chg="del">
        <pc:chgData name="Jérôme ODDON" userId="e133c915-c6be-4233-b25b-c66ee38fe889" providerId="ADAL" clId="{260DC8CE-6453-4494-AE43-169F5C8F7C34}" dt="2024-11-06T11:37:41.589" v="237" actId="47"/>
        <pc:sldMkLst>
          <pc:docMk/>
          <pc:sldMk cId="3753202591" sldId="275"/>
        </pc:sldMkLst>
      </pc:sldChg>
      <pc:sldChg chg="del">
        <pc:chgData name="Jérôme ODDON" userId="e133c915-c6be-4233-b25b-c66ee38fe889" providerId="ADAL" clId="{260DC8CE-6453-4494-AE43-169F5C8F7C34}" dt="2024-11-06T15:17:19.742" v="511" actId="2696"/>
        <pc:sldMkLst>
          <pc:docMk/>
          <pc:sldMk cId="224151019" sldId="276"/>
        </pc:sldMkLst>
      </pc:sldChg>
      <pc:sldChg chg="addSp modSp add del mod">
        <pc:chgData name="Jérôme ODDON" userId="e133c915-c6be-4233-b25b-c66ee38fe889" providerId="ADAL" clId="{260DC8CE-6453-4494-AE43-169F5C8F7C34}" dt="2024-11-06T15:59:54.257" v="843" actId="47"/>
        <pc:sldMkLst>
          <pc:docMk/>
          <pc:sldMk cId="3853265831" sldId="276"/>
        </pc:sldMkLst>
        <pc:spChg chg="add mod">
          <ac:chgData name="Jérôme ODDON" userId="e133c915-c6be-4233-b25b-c66ee38fe889" providerId="ADAL" clId="{260DC8CE-6453-4494-AE43-169F5C8F7C34}" dt="2024-11-06T15:59:28.386" v="841" actId="1076"/>
          <ac:spMkLst>
            <pc:docMk/>
            <pc:sldMk cId="3853265831" sldId="276"/>
            <ac:spMk id="6" creationId="{6C32FECC-334E-0BB0-4C96-B2FBD74A3E20}"/>
          </ac:spMkLst>
        </pc:spChg>
        <pc:spChg chg="mod">
          <ac:chgData name="Jérôme ODDON" userId="e133c915-c6be-4233-b25b-c66ee38fe889" providerId="ADAL" clId="{260DC8CE-6453-4494-AE43-169F5C8F7C34}" dt="2024-11-06T15:59:26.155" v="840" actId="1076"/>
          <ac:spMkLst>
            <pc:docMk/>
            <pc:sldMk cId="3853265831" sldId="276"/>
            <ac:spMk id="7" creationId="{AF98E4DE-7772-5F32-6E67-2D4DD366A321}"/>
          </ac:spMkLst>
        </pc:spChg>
      </pc:sldChg>
      <pc:sldChg chg="del">
        <pc:chgData name="Jérôme ODDON" userId="e133c915-c6be-4233-b25b-c66ee38fe889" providerId="ADAL" clId="{260DC8CE-6453-4494-AE43-169F5C8F7C34}" dt="2024-11-06T16:09:50.722" v="1119" actId="47"/>
        <pc:sldMkLst>
          <pc:docMk/>
          <pc:sldMk cId="0" sldId="277"/>
        </pc:sldMkLst>
      </pc:sldChg>
      <pc:sldChg chg="del">
        <pc:chgData name="Jérôme ODDON" userId="e133c915-c6be-4233-b25b-c66ee38fe889" providerId="ADAL" clId="{260DC8CE-6453-4494-AE43-169F5C8F7C34}" dt="2024-11-06T11:37:47.315" v="243" actId="47"/>
        <pc:sldMkLst>
          <pc:docMk/>
          <pc:sldMk cId="951432818" sldId="27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881544719" sldId="294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598509143" sldId="29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783612352" sldId="296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846776475" sldId="297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853861738" sldId="29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993034381" sldId="29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483839062" sldId="30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287874318" sldId="301"/>
        </pc:sldMkLst>
      </pc:sldChg>
      <pc:sldChg chg="addSp delSp modSp mod">
        <pc:chgData name="Jérôme ODDON" userId="e133c915-c6be-4233-b25b-c66ee38fe889" providerId="ADAL" clId="{260DC8CE-6453-4494-AE43-169F5C8F7C34}" dt="2024-11-06T11:37:21.967" v="234" actId="14100"/>
        <pc:sldMkLst>
          <pc:docMk/>
          <pc:sldMk cId="3169365484" sldId="302"/>
        </pc:sldMkLst>
        <pc:spChg chg="mod">
          <ac:chgData name="Jérôme ODDON" userId="e133c915-c6be-4233-b25b-c66ee38fe889" providerId="ADAL" clId="{260DC8CE-6453-4494-AE43-169F5C8F7C34}" dt="2024-11-06T11:36:48.089" v="230" actId="20577"/>
          <ac:spMkLst>
            <pc:docMk/>
            <pc:sldMk cId="3169365484" sldId="302"/>
            <ac:spMk id="2" creationId="{8D2196AF-3FD7-0FB3-B9F0-D3B3491092D1}"/>
          </ac:spMkLst>
        </pc:spChg>
        <pc:picChg chg="add mod">
          <ac:chgData name="Jérôme ODDON" userId="e133c915-c6be-4233-b25b-c66ee38fe889" providerId="ADAL" clId="{260DC8CE-6453-4494-AE43-169F5C8F7C34}" dt="2024-11-06T11:37:21.967" v="234" actId="14100"/>
          <ac:picMkLst>
            <pc:docMk/>
            <pc:sldMk cId="3169365484" sldId="302"/>
            <ac:picMk id="7" creationId="{354421F1-1402-5AAE-B624-A63FDC9A5E30}"/>
          </ac:picMkLst>
        </pc:picChg>
        <pc:picChg chg="del">
          <ac:chgData name="Jérôme ODDON" userId="e133c915-c6be-4233-b25b-c66ee38fe889" providerId="ADAL" clId="{260DC8CE-6453-4494-AE43-169F5C8F7C34}" dt="2024-11-06T11:37:12.142" v="231" actId="478"/>
          <ac:picMkLst>
            <pc:docMk/>
            <pc:sldMk cId="3169365484" sldId="302"/>
            <ac:picMk id="1026" creationId="{9C4BA67F-B97D-DDD8-64C0-A0BB24061181}"/>
          </ac:picMkLst>
        </pc:picChg>
      </pc:sldChg>
      <pc:sldChg chg="addSp delSp modSp mod">
        <pc:chgData name="Jérôme ODDON" userId="e133c915-c6be-4233-b25b-c66ee38fe889" providerId="ADAL" clId="{260DC8CE-6453-4494-AE43-169F5C8F7C34}" dt="2024-11-06T16:11:18.705" v="1142" actId="20577"/>
        <pc:sldMkLst>
          <pc:docMk/>
          <pc:sldMk cId="693381123" sldId="304"/>
        </pc:sldMkLst>
        <pc:spChg chg="mod">
          <ac:chgData name="Jérôme ODDON" userId="e133c915-c6be-4233-b25b-c66ee38fe889" providerId="ADAL" clId="{260DC8CE-6453-4494-AE43-169F5C8F7C34}" dt="2024-11-06T16:11:18.705" v="1142" actId="20577"/>
          <ac:spMkLst>
            <pc:docMk/>
            <pc:sldMk cId="693381123" sldId="304"/>
            <ac:spMk id="2" creationId="{8D2196AF-3FD7-0FB3-B9F0-D3B3491092D1}"/>
          </ac:spMkLst>
        </pc:spChg>
        <pc:spChg chg="mod">
          <ac:chgData name="Jérôme ODDON" userId="e133c915-c6be-4233-b25b-c66ee38fe889" providerId="ADAL" clId="{260DC8CE-6453-4494-AE43-169F5C8F7C34}" dt="2024-11-06T11:41:20.412" v="359" actId="20577"/>
          <ac:spMkLst>
            <pc:docMk/>
            <pc:sldMk cId="693381123" sldId="304"/>
            <ac:spMk id="6" creationId="{08DC7DA5-0DF9-F85A-33B4-EEC29E5AF630}"/>
          </ac:spMkLst>
        </pc:spChg>
        <pc:spChg chg="mod">
          <ac:chgData name="Jérôme ODDON" userId="e133c915-c6be-4233-b25b-c66ee38fe889" providerId="ADAL" clId="{260DC8CE-6453-4494-AE43-169F5C8F7C34}" dt="2024-11-06T11:42:32.081" v="382" actId="1076"/>
          <ac:spMkLst>
            <pc:docMk/>
            <pc:sldMk cId="693381123" sldId="304"/>
            <ac:spMk id="7" creationId="{B017B319-B8EB-5E61-ED34-98D8F5D60A87}"/>
          </ac:spMkLst>
        </pc:spChg>
        <pc:spChg chg="mod">
          <ac:chgData name="Jérôme ODDON" userId="e133c915-c6be-4233-b25b-c66ee38fe889" providerId="ADAL" clId="{260DC8CE-6453-4494-AE43-169F5C8F7C34}" dt="2024-11-06T14:44:04.225" v="444" actId="20577"/>
          <ac:spMkLst>
            <pc:docMk/>
            <pc:sldMk cId="693381123" sldId="304"/>
            <ac:spMk id="9" creationId="{54882040-84C8-5702-E37E-30887F4B7C3B}"/>
          </ac:spMkLst>
        </pc:spChg>
        <pc:spChg chg="add mod">
          <ac:chgData name="Jérôme ODDON" userId="e133c915-c6be-4233-b25b-c66ee38fe889" providerId="ADAL" clId="{260DC8CE-6453-4494-AE43-169F5C8F7C34}" dt="2024-11-06T11:44:55.178" v="414" actId="115"/>
          <ac:spMkLst>
            <pc:docMk/>
            <pc:sldMk cId="693381123" sldId="304"/>
            <ac:spMk id="10" creationId="{748EA6E2-A044-84DA-CC3D-9A37011C379A}"/>
          </ac:spMkLst>
        </pc:spChg>
        <pc:picChg chg="add mod">
          <ac:chgData name="Jérôme ODDON" userId="e133c915-c6be-4233-b25b-c66ee38fe889" providerId="ADAL" clId="{260DC8CE-6453-4494-AE43-169F5C8F7C34}" dt="2024-11-06T11:41:52.222" v="362" actId="1076"/>
          <ac:picMkLst>
            <pc:docMk/>
            <pc:sldMk cId="693381123" sldId="304"/>
            <ac:picMk id="8" creationId="{2D0EBFCE-C0DE-1DB2-D9F0-75CE23FF283E}"/>
          </ac:picMkLst>
        </pc:picChg>
        <pc:picChg chg="del">
          <ac:chgData name="Jérôme ODDON" userId="e133c915-c6be-4233-b25b-c66ee38fe889" providerId="ADAL" clId="{260DC8CE-6453-4494-AE43-169F5C8F7C34}" dt="2024-11-06T11:41:45.694" v="360" actId="478"/>
          <ac:picMkLst>
            <pc:docMk/>
            <pc:sldMk cId="693381123" sldId="304"/>
            <ac:picMk id="2050" creationId="{E05C6E17-416C-BBB8-58E5-86DBD66AB358}"/>
          </ac:picMkLst>
        </pc:picChg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968156862" sldId="30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663312862" sldId="306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72512509" sldId="307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867910413" sldId="30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786729221" sldId="30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495304011" sldId="31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746783045" sldId="311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678450954" sldId="312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105222384" sldId="313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866420446" sldId="314"/>
        </pc:sldMkLst>
      </pc:sldChg>
      <pc:sldChg chg="del">
        <pc:chgData name="Jérôme ODDON" userId="e133c915-c6be-4233-b25b-c66ee38fe889" providerId="ADAL" clId="{260DC8CE-6453-4494-AE43-169F5C8F7C34}" dt="2024-11-06T16:10:07.606" v="1133" actId="47"/>
        <pc:sldMkLst>
          <pc:docMk/>
          <pc:sldMk cId="3801205441" sldId="31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279658307" sldId="316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530856139" sldId="317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4139911463" sldId="31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4139099671" sldId="31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416190922" sldId="32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819933273" sldId="321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825730894" sldId="32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804819833" sldId="326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465431780" sldId="327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031233187" sldId="32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203292375" sldId="32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4099664207" sldId="33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489306976" sldId="331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05239504" sldId="332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933010085" sldId="333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991933251" sldId="334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75283590" sldId="33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394706422" sldId="336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998776421" sldId="337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732801304" sldId="33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71460543" sldId="33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807917204" sldId="34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817176042" sldId="341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333578591" sldId="342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465142158" sldId="343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246398204" sldId="344"/>
        </pc:sldMkLst>
      </pc:sldChg>
      <pc:sldChg chg="modSp mod">
        <pc:chgData name="Jérôme ODDON" userId="e133c915-c6be-4233-b25b-c66ee38fe889" providerId="ADAL" clId="{260DC8CE-6453-4494-AE43-169F5C8F7C34}" dt="2024-11-06T11:36:11.722" v="192" actId="20577"/>
        <pc:sldMkLst>
          <pc:docMk/>
          <pc:sldMk cId="3643856643" sldId="413"/>
        </pc:sldMkLst>
        <pc:spChg chg="mod">
          <ac:chgData name="Jérôme ODDON" userId="e133c915-c6be-4233-b25b-c66ee38fe889" providerId="ADAL" clId="{260DC8CE-6453-4494-AE43-169F5C8F7C34}" dt="2024-11-06T11:36:11.722" v="192" actId="20577"/>
          <ac:spMkLst>
            <pc:docMk/>
            <pc:sldMk cId="3643856643" sldId="413"/>
            <ac:spMk id="2" creationId="{8D2196AF-3FD7-0FB3-B9F0-D3B3491092D1}"/>
          </ac:spMkLst>
        </pc:spChg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490636803" sldId="414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96629986" sldId="415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232741429" sldId="425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812168482" sldId="426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734934129" sldId="434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874196939" sldId="437"/>
        </pc:sldMkLst>
      </pc:sldChg>
      <pc:sldChg chg="del">
        <pc:chgData name="Jérôme ODDON" userId="e133c915-c6be-4233-b25b-c66ee38fe889" providerId="ADAL" clId="{260DC8CE-6453-4494-AE43-169F5C8F7C34}" dt="2024-11-06T16:09:49.129" v="1118" actId="47"/>
        <pc:sldMkLst>
          <pc:docMk/>
          <pc:sldMk cId="3863021697" sldId="566"/>
        </pc:sldMkLst>
      </pc:sldChg>
      <pc:sldChg chg="del">
        <pc:chgData name="Jérôme ODDON" userId="e133c915-c6be-4233-b25b-c66ee38fe889" providerId="ADAL" clId="{260DC8CE-6453-4494-AE43-169F5C8F7C34}" dt="2024-11-06T16:10:01.589" v="1131" actId="47"/>
        <pc:sldMkLst>
          <pc:docMk/>
          <pc:sldMk cId="2573783629" sldId="567"/>
        </pc:sldMkLst>
      </pc:sldChg>
      <pc:sldChg chg="del">
        <pc:chgData name="Jérôme ODDON" userId="e133c915-c6be-4233-b25b-c66ee38fe889" providerId="ADAL" clId="{260DC8CE-6453-4494-AE43-169F5C8F7C34}" dt="2024-11-06T16:10:09.373" v="1135" actId="47"/>
        <pc:sldMkLst>
          <pc:docMk/>
          <pc:sldMk cId="189290506" sldId="568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936307385" sldId="569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628372299" sldId="570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852675842" sldId="571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022883526" sldId="572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538167222" sldId="573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341317776" sldId="574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186227794" sldId="575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381710639" sldId="576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029216549" sldId="577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923598273" sldId="578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314562437" sldId="585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150340204" sldId="591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774734203" sldId="592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097054573" sldId="596"/>
        </pc:sldMkLst>
      </pc:sldChg>
      <pc:sldChg chg="modSp mod">
        <pc:chgData name="Jérôme ODDON" userId="e133c915-c6be-4233-b25b-c66ee38fe889" providerId="ADAL" clId="{260DC8CE-6453-4494-AE43-169F5C8F7C34}" dt="2024-11-06T14:50:18.508" v="470" actId="20577"/>
        <pc:sldMkLst>
          <pc:docMk/>
          <pc:sldMk cId="4185056408" sldId="600"/>
        </pc:sldMkLst>
        <pc:spChg chg="mod">
          <ac:chgData name="Jérôme ODDON" userId="e133c915-c6be-4233-b25b-c66ee38fe889" providerId="ADAL" clId="{260DC8CE-6453-4494-AE43-169F5C8F7C34}" dt="2024-11-06T14:50:18.508" v="470" actId="20577"/>
          <ac:spMkLst>
            <pc:docMk/>
            <pc:sldMk cId="4185056408" sldId="600"/>
            <ac:spMk id="2" creationId="{C961D49E-9636-2A88-E883-38A53CA78942}"/>
          </ac:spMkLst>
        </pc:spChg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324115039" sldId="601"/>
        </pc:sldMkLst>
      </pc:sldChg>
      <pc:sldChg chg="del">
        <pc:chgData name="Jérôme ODDON" userId="e133c915-c6be-4233-b25b-c66ee38fe889" providerId="ADAL" clId="{260DC8CE-6453-4494-AE43-169F5C8F7C34}" dt="2024-11-06T16:10:04.993" v="1132" actId="47"/>
        <pc:sldMkLst>
          <pc:docMk/>
          <pc:sldMk cId="3289866041" sldId="602"/>
        </pc:sldMkLst>
      </pc:sldChg>
      <pc:sldChg chg="del">
        <pc:chgData name="Jérôme ODDON" userId="e133c915-c6be-4233-b25b-c66ee38fe889" providerId="ADAL" clId="{260DC8CE-6453-4494-AE43-169F5C8F7C34}" dt="2024-11-06T16:09:51.594" v="1120" actId="47"/>
        <pc:sldMkLst>
          <pc:docMk/>
          <pc:sldMk cId="0" sldId="603"/>
        </pc:sldMkLst>
      </pc:sldChg>
      <pc:sldChg chg="del">
        <pc:chgData name="Jérôme ODDON" userId="e133c915-c6be-4233-b25b-c66ee38fe889" providerId="ADAL" clId="{260DC8CE-6453-4494-AE43-169F5C8F7C34}" dt="2024-11-06T16:09:52.122" v="1121" actId="47"/>
        <pc:sldMkLst>
          <pc:docMk/>
          <pc:sldMk cId="0" sldId="604"/>
        </pc:sldMkLst>
      </pc:sldChg>
      <pc:sldChg chg="del">
        <pc:chgData name="Jérôme ODDON" userId="e133c915-c6be-4233-b25b-c66ee38fe889" providerId="ADAL" clId="{260DC8CE-6453-4494-AE43-169F5C8F7C34}" dt="2024-11-06T16:09:52.639" v="1122" actId="47"/>
        <pc:sldMkLst>
          <pc:docMk/>
          <pc:sldMk cId="0" sldId="605"/>
        </pc:sldMkLst>
      </pc:sldChg>
      <pc:sldChg chg="del">
        <pc:chgData name="Jérôme ODDON" userId="e133c915-c6be-4233-b25b-c66ee38fe889" providerId="ADAL" clId="{260DC8CE-6453-4494-AE43-169F5C8F7C34}" dt="2024-11-06T16:09:56.773" v="1128" actId="47"/>
        <pc:sldMkLst>
          <pc:docMk/>
          <pc:sldMk cId="2042783222" sldId="606"/>
        </pc:sldMkLst>
      </pc:sldChg>
      <pc:sldChg chg="del">
        <pc:chgData name="Jérôme ODDON" userId="e133c915-c6be-4233-b25b-c66ee38fe889" providerId="ADAL" clId="{260DC8CE-6453-4494-AE43-169F5C8F7C34}" dt="2024-11-06T16:09:58.522" v="1130" actId="47"/>
        <pc:sldMkLst>
          <pc:docMk/>
          <pc:sldMk cId="0" sldId="607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02378248" sldId="608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823646659" sldId="609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552540160" sldId="610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375794150" sldId="611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257094557" sldId="612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4114320956" sldId="613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3002349717" sldId="614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727895942" sldId="615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4222820193" sldId="616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294140685" sldId="617"/>
        </pc:sldMkLst>
      </pc:sldChg>
      <pc:sldChg chg="modSp mod">
        <pc:chgData name="Jérôme ODDON" userId="e133c915-c6be-4233-b25b-c66ee38fe889" providerId="ADAL" clId="{260DC8CE-6453-4494-AE43-169F5C8F7C34}" dt="2024-11-06T16:09:37.604" v="1116" actId="14100"/>
        <pc:sldMkLst>
          <pc:docMk/>
          <pc:sldMk cId="129378771" sldId="618"/>
        </pc:sldMkLst>
        <pc:spChg chg="mod">
          <ac:chgData name="Jérôme ODDON" userId="e133c915-c6be-4233-b25b-c66ee38fe889" providerId="ADAL" clId="{260DC8CE-6453-4494-AE43-169F5C8F7C34}" dt="2024-11-06T16:09:37.604" v="1116" actId="14100"/>
          <ac:spMkLst>
            <pc:docMk/>
            <pc:sldMk cId="129378771" sldId="618"/>
            <ac:spMk id="2" creationId="{758DEBA2-B910-44FB-16D7-993A4CE562CC}"/>
          </ac:spMkLst>
        </pc:spChg>
        <pc:spChg chg="mod">
          <ac:chgData name="Jérôme ODDON" userId="e133c915-c6be-4233-b25b-c66ee38fe889" providerId="ADAL" clId="{260DC8CE-6453-4494-AE43-169F5C8F7C34}" dt="2024-11-06T16:08:18.066" v="1009" actId="403"/>
          <ac:spMkLst>
            <pc:docMk/>
            <pc:sldMk cId="129378771" sldId="618"/>
            <ac:spMk id="9" creationId="{D6D2D298-24B5-A281-128F-2381DEA55E31}"/>
          </ac:spMkLst>
        </pc:spChg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85541492" sldId="619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104570782" sldId="621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1247871269" sldId="622"/>
        </pc:sldMkLst>
      </pc:sldChg>
      <pc:sldChg chg="del">
        <pc:chgData name="Jérôme ODDON" userId="e133c915-c6be-4233-b25b-c66ee38fe889" providerId="ADAL" clId="{260DC8CE-6453-4494-AE43-169F5C8F7C34}" dt="2024-11-06T11:42:57.791" v="383" actId="47"/>
        <pc:sldMkLst>
          <pc:docMk/>
          <pc:sldMk cId="2123970540" sldId="623"/>
        </pc:sldMkLst>
      </pc:sldChg>
      <pc:sldChg chg="del">
        <pc:chgData name="Jérôme ODDON" userId="e133c915-c6be-4233-b25b-c66ee38fe889" providerId="ADAL" clId="{260DC8CE-6453-4494-AE43-169F5C8F7C34}" dt="2024-11-06T16:10:08.560" v="1134" actId="47"/>
        <pc:sldMkLst>
          <pc:docMk/>
          <pc:sldMk cId="1836981483" sldId="624"/>
        </pc:sldMkLst>
      </pc:sldChg>
      <pc:sldChg chg="del">
        <pc:chgData name="Jérôme ODDON" userId="e133c915-c6be-4233-b25b-c66ee38fe889" providerId="ADAL" clId="{260DC8CE-6453-4494-AE43-169F5C8F7C34}" dt="2024-11-06T16:09:42.407" v="1117" actId="47"/>
        <pc:sldMkLst>
          <pc:docMk/>
          <pc:sldMk cId="3026362593" sldId="625"/>
        </pc:sldMkLst>
      </pc:sldChg>
      <pc:sldChg chg="del">
        <pc:chgData name="Jérôme ODDON" userId="e133c915-c6be-4233-b25b-c66ee38fe889" providerId="ADAL" clId="{260DC8CE-6453-4494-AE43-169F5C8F7C34}" dt="2024-11-06T11:37:38.274" v="236" actId="47"/>
        <pc:sldMkLst>
          <pc:docMk/>
          <pc:sldMk cId="1458405556" sldId="98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651327181" sldId="988"/>
        </pc:sldMkLst>
      </pc:sldChg>
      <pc:sldChg chg="del">
        <pc:chgData name="Jérôme ODDON" userId="e133c915-c6be-4233-b25b-c66ee38fe889" providerId="ADAL" clId="{260DC8CE-6453-4494-AE43-169F5C8F7C34}" dt="2024-11-06T11:37:44.688" v="239" actId="47"/>
        <pc:sldMkLst>
          <pc:docMk/>
          <pc:sldMk cId="2285285902" sldId="98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4044183664" sldId="98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12245134" sldId="990"/>
        </pc:sldMkLst>
      </pc:sldChg>
      <pc:sldChg chg="del">
        <pc:chgData name="Jérôme ODDON" userId="e133c915-c6be-4233-b25b-c66ee38fe889" providerId="ADAL" clId="{260DC8CE-6453-4494-AE43-169F5C8F7C34}" dt="2024-11-06T11:37:45.322" v="240" actId="47"/>
        <pc:sldMkLst>
          <pc:docMk/>
          <pc:sldMk cId="238465095" sldId="99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612986248" sldId="991"/>
        </pc:sldMkLst>
      </pc:sldChg>
      <pc:sldChg chg="del">
        <pc:chgData name="Jérôme ODDON" userId="e133c915-c6be-4233-b25b-c66ee38fe889" providerId="ADAL" clId="{260DC8CE-6453-4494-AE43-169F5C8F7C34}" dt="2024-11-06T11:37:45.822" v="241" actId="47"/>
        <pc:sldMkLst>
          <pc:docMk/>
          <pc:sldMk cId="2300479233" sldId="991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77861423" sldId="992"/>
        </pc:sldMkLst>
      </pc:sldChg>
      <pc:sldChg chg="del">
        <pc:chgData name="Jérôme ODDON" userId="e133c915-c6be-4233-b25b-c66ee38fe889" providerId="ADAL" clId="{260DC8CE-6453-4494-AE43-169F5C8F7C34}" dt="2024-11-06T11:37:46.555" v="242" actId="47"/>
        <pc:sldMkLst>
          <pc:docMk/>
          <pc:sldMk cId="3136877404" sldId="992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767438745" sldId="993"/>
        </pc:sldMkLst>
      </pc:sldChg>
      <pc:sldChg chg="del">
        <pc:chgData name="Jérôme ODDON" userId="e133c915-c6be-4233-b25b-c66ee38fe889" providerId="ADAL" clId="{260DC8CE-6453-4494-AE43-169F5C8F7C34}" dt="2024-11-06T11:37:48.553" v="244" actId="47"/>
        <pc:sldMkLst>
          <pc:docMk/>
          <pc:sldMk cId="1675335580" sldId="993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952447371" sldId="994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558767384" sldId="995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549697554" sldId="996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988027831" sldId="997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690536698" sldId="998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3935738084" sldId="999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2016792934" sldId="1000"/>
        </pc:sldMkLst>
      </pc:sldChg>
      <pc:sldChg chg="add">
        <pc:chgData name="Jérôme ODDON" userId="e133c915-c6be-4233-b25b-c66ee38fe889" providerId="ADAL" clId="{260DC8CE-6453-4494-AE43-169F5C8F7C34}" dt="2024-11-06T13:54:55.288" v="415"/>
        <pc:sldMkLst>
          <pc:docMk/>
          <pc:sldMk cId="1792601784" sldId="1001"/>
        </pc:sldMkLst>
      </pc:sldChg>
      <pc:sldChg chg="modSp mod">
        <pc:chgData name="Jérôme ODDON" userId="e133c915-c6be-4233-b25b-c66ee38fe889" providerId="ADAL" clId="{260DC8CE-6453-4494-AE43-169F5C8F7C34}" dt="2024-11-06T16:07:38.040" v="1007" actId="20577"/>
        <pc:sldMkLst>
          <pc:docMk/>
          <pc:sldMk cId="3827001777" sldId="1003"/>
        </pc:sldMkLst>
        <pc:spChg chg="mod">
          <ac:chgData name="Jérôme ODDON" userId="e133c915-c6be-4233-b25b-c66ee38fe889" providerId="ADAL" clId="{260DC8CE-6453-4494-AE43-169F5C8F7C34}" dt="2024-11-06T16:07:38.040" v="1007" actId="20577"/>
          <ac:spMkLst>
            <pc:docMk/>
            <pc:sldMk cId="3827001777" sldId="1003"/>
            <ac:spMk id="7" creationId="{7D5DB9B5-3501-C794-8AFE-36DE3C4CF65A}"/>
          </ac:spMkLst>
        </pc:spChg>
      </pc:sldChg>
      <pc:sldChg chg="modSp add del mod">
        <pc:chgData name="Jérôme ODDON" userId="e133c915-c6be-4233-b25b-c66ee38fe889" providerId="ADAL" clId="{260DC8CE-6453-4494-AE43-169F5C8F7C34}" dt="2024-11-06T15:19:17.659" v="520"/>
        <pc:sldMkLst>
          <pc:docMk/>
          <pc:sldMk cId="1447600927" sldId="1004"/>
        </pc:sldMkLst>
        <pc:spChg chg="mod">
          <ac:chgData name="Jérôme ODDON" userId="e133c915-c6be-4233-b25b-c66ee38fe889" providerId="ADAL" clId="{260DC8CE-6453-4494-AE43-169F5C8F7C34}" dt="2024-11-06T15:18:45.831" v="515" actId="20578"/>
          <ac:spMkLst>
            <pc:docMk/>
            <pc:sldMk cId="1447600927" sldId="1004"/>
            <ac:spMk id="2" creationId="{2B52B3CC-D9E1-08CA-A39A-0BCB8CFCF9FA}"/>
          </ac:spMkLst>
        </pc:spChg>
        <pc:spChg chg="mod">
          <ac:chgData name="Jérôme ODDON" userId="e133c915-c6be-4233-b25b-c66ee38fe889" providerId="ADAL" clId="{260DC8CE-6453-4494-AE43-169F5C8F7C34}" dt="2024-11-06T15:19:17.202" v="519" actId="1076"/>
          <ac:spMkLst>
            <pc:docMk/>
            <pc:sldMk cId="1447600927" sldId="1004"/>
            <ac:spMk id="9" creationId="{6AE8493B-98AC-B78A-DE35-1DA0FD4443A1}"/>
          </ac:spMkLst>
        </pc:spChg>
        <pc:spChg chg="mod">
          <ac:chgData name="Jérôme ODDON" userId="e133c915-c6be-4233-b25b-c66ee38fe889" providerId="ADAL" clId="{260DC8CE-6453-4494-AE43-169F5C8F7C34}" dt="2024-11-06T15:19:16.444" v="518" actId="1076"/>
          <ac:spMkLst>
            <pc:docMk/>
            <pc:sldMk cId="1447600927" sldId="1004"/>
            <ac:spMk id="17" creationId="{158AE860-D559-4777-74E3-08D19A2C8E8D}"/>
          </ac:spMkLst>
        </pc:spChg>
      </pc:sldChg>
      <pc:sldChg chg="addSp delSp modSp add mod chgLayout">
        <pc:chgData name="Jérôme ODDON" userId="e133c915-c6be-4233-b25b-c66ee38fe889" providerId="ADAL" clId="{260DC8CE-6453-4494-AE43-169F5C8F7C34}" dt="2024-11-06T15:28:11.031" v="808" actId="404"/>
        <pc:sldMkLst>
          <pc:docMk/>
          <pc:sldMk cId="4187982518" sldId="1004"/>
        </pc:sldMkLst>
        <pc:spChg chg="mod ord">
          <ac:chgData name="Jérôme ODDON" userId="e133c915-c6be-4233-b25b-c66ee38fe889" providerId="ADAL" clId="{260DC8CE-6453-4494-AE43-169F5C8F7C34}" dt="2024-11-06T15:28:11.031" v="808" actId="404"/>
          <ac:spMkLst>
            <pc:docMk/>
            <pc:sldMk cId="4187982518" sldId="1004"/>
            <ac:spMk id="2" creationId="{1015EA76-6904-691E-2EAF-742ACC409F68}"/>
          </ac:spMkLst>
        </pc:spChg>
        <pc:spChg chg="add del mod ord">
          <ac:chgData name="Jérôme ODDON" userId="e133c915-c6be-4233-b25b-c66ee38fe889" providerId="ADAL" clId="{260DC8CE-6453-4494-AE43-169F5C8F7C34}" dt="2024-11-06T15:21:47.435" v="533" actId="6264"/>
          <ac:spMkLst>
            <pc:docMk/>
            <pc:sldMk cId="4187982518" sldId="1004"/>
            <ac:spMk id="3" creationId="{C12E4E86-1942-D237-52EA-4BE97AF60C66}"/>
          </ac:spMkLst>
        </pc:spChg>
        <pc:spChg chg="add del mod ord">
          <ac:chgData name="Jérôme ODDON" userId="e133c915-c6be-4233-b25b-c66ee38fe889" providerId="ADAL" clId="{260DC8CE-6453-4494-AE43-169F5C8F7C34}" dt="2024-11-06T15:21:47.435" v="533" actId="6264"/>
          <ac:spMkLst>
            <pc:docMk/>
            <pc:sldMk cId="4187982518" sldId="1004"/>
            <ac:spMk id="5" creationId="{B43DC426-074F-CFC2-13AC-946F1287B59A}"/>
          </ac:spMkLst>
        </pc:spChg>
        <pc:spChg chg="mod">
          <ac:chgData name="Jérôme ODDON" userId="e133c915-c6be-4233-b25b-c66ee38fe889" providerId="ADAL" clId="{260DC8CE-6453-4494-AE43-169F5C8F7C34}" dt="2024-11-06T15:26:14.558" v="792" actId="6549"/>
          <ac:spMkLst>
            <pc:docMk/>
            <pc:sldMk cId="4187982518" sldId="1004"/>
            <ac:spMk id="9" creationId="{BF47F9F3-2D3E-769D-2AE2-8B96C9D765BE}"/>
          </ac:spMkLst>
        </pc:spChg>
        <pc:spChg chg="mod ord">
          <ac:chgData name="Jérôme ODDON" userId="e133c915-c6be-4233-b25b-c66ee38fe889" providerId="ADAL" clId="{260DC8CE-6453-4494-AE43-169F5C8F7C34}" dt="2024-11-06T15:26:17.830" v="793" actId="14100"/>
          <ac:spMkLst>
            <pc:docMk/>
            <pc:sldMk cId="4187982518" sldId="1004"/>
            <ac:spMk id="17" creationId="{0ED8EF4B-5BF0-9FE0-1E2E-AC5BF297B391}"/>
          </ac:spMkLst>
        </pc:spChg>
        <pc:spChg chg="del mod">
          <ac:chgData name="Jérôme ODDON" userId="e133c915-c6be-4233-b25b-c66ee38fe889" providerId="ADAL" clId="{260DC8CE-6453-4494-AE43-169F5C8F7C34}" dt="2024-11-06T15:23:57.924" v="595" actId="478"/>
          <ac:spMkLst>
            <pc:docMk/>
            <pc:sldMk cId="4187982518" sldId="1004"/>
            <ac:spMk id="18" creationId="{C12470F1-6712-FB25-7EDA-D0BBDD751EEA}"/>
          </ac:spMkLst>
        </pc:spChg>
        <pc:picChg chg="add mod">
          <ac:chgData name="Jérôme ODDON" userId="e133c915-c6be-4233-b25b-c66ee38fe889" providerId="ADAL" clId="{260DC8CE-6453-4494-AE43-169F5C8F7C34}" dt="2024-11-06T15:27:50.798" v="802" actId="1076"/>
          <ac:picMkLst>
            <pc:docMk/>
            <pc:sldMk cId="4187982518" sldId="1004"/>
            <ac:picMk id="6" creationId="{5F4AEE7D-5CA2-E9C2-8D9F-C83046E2D602}"/>
          </ac:picMkLst>
        </pc:picChg>
        <pc:picChg chg="del">
          <ac:chgData name="Jérôme ODDON" userId="e133c915-c6be-4233-b25b-c66ee38fe889" providerId="ADAL" clId="{260DC8CE-6453-4494-AE43-169F5C8F7C34}" dt="2024-11-06T15:27:19.960" v="796" actId="478"/>
          <ac:picMkLst>
            <pc:docMk/>
            <pc:sldMk cId="4187982518" sldId="1004"/>
            <ac:picMk id="8" creationId="{DA44C171-8DFF-91A5-184F-B2104D5A070B}"/>
          </ac:picMkLst>
        </pc:picChg>
      </pc:sldChg>
      <pc:sldChg chg="addSp delSp modSp new del">
        <pc:chgData name="Jérôme ODDON" userId="e133c915-c6be-4233-b25b-c66ee38fe889" providerId="ADAL" clId="{260DC8CE-6453-4494-AE43-169F5C8F7C34}" dt="2024-11-06T15:27:39.458" v="800" actId="47"/>
        <pc:sldMkLst>
          <pc:docMk/>
          <pc:sldMk cId="1655881120" sldId="1005"/>
        </pc:sldMkLst>
        <pc:picChg chg="add del mod">
          <ac:chgData name="Jérôme ODDON" userId="e133c915-c6be-4233-b25b-c66ee38fe889" providerId="ADAL" clId="{260DC8CE-6453-4494-AE43-169F5C8F7C34}" dt="2024-11-06T15:27:37.339" v="799" actId="21"/>
          <ac:picMkLst>
            <pc:docMk/>
            <pc:sldMk cId="1655881120" sldId="1005"/>
            <ac:picMk id="4" creationId="{5F4AEE7D-5CA2-E9C2-8D9F-C83046E2D602}"/>
          </ac:picMkLst>
        </pc:picChg>
      </pc:sldChg>
      <pc:sldChg chg="add del">
        <pc:chgData name="Jérôme ODDON" userId="e133c915-c6be-4233-b25b-c66ee38fe889" providerId="ADAL" clId="{260DC8CE-6453-4494-AE43-169F5C8F7C34}" dt="2024-11-06T16:12:31.672" v="1144" actId="47"/>
        <pc:sldMkLst>
          <pc:docMk/>
          <pc:sldMk cId="1740223439" sldId="1005"/>
        </pc:sldMkLst>
      </pc:sldChg>
      <pc:sldMasterChg chg="del delSldLayout">
        <pc:chgData name="Jérôme ODDON" userId="e133c915-c6be-4233-b25b-c66ee38fe889" providerId="ADAL" clId="{260DC8CE-6453-4494-AE43-169F5C8F7C34}" dt="2024-11-06T16:09:50.722" v="1119" actId="47"/>
        <pc:sldMasterMkLst>
          <pc:docMk/>
          <pc:sldMasterMk cId="24538091" sldId="2147483664"/>
        </pc:sldMasterMkLst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1320439476" sldId="2147483665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1324926136" sldId="2147483666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1838982031" sldId="2147483667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4113999880" sldId="2147483668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687514013" sldId="2147483669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867434087" sldId="2147483670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2079488606" sldId="2147483671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699680278" sldId="2147483672"/>
          </pc:sldLayoutMkLst>
        </pc:sldLayoutChg>
        <pc:sldLayoutChg chg="del">
          <pc:chgData name="Jérôme ODDON" userId="e133c915-c6be-4233-b25b-c66ee38fe889" providerId="ADAL" clId="{260DC8CE-6453-4494-AE43-169F5C8F7C34}" dt="2024-11-06T16:09:50.722" v="1119" actId="47"/>
          <pc:sldLayoutMkLst>
            <pc:docMk/>
            <pc:sldMasterMk cId="24538091" sldId="2147483664"/>
            <pc:sldLayoutMk cId="2832506806" sldId="2147483673"/>
          </pc:sldLayoutMkLst>
        </pc:sldLayoutChg>
      </pc:sldMasterChg>
      <pc:sldMasterChg chg="del delSldLayout">
        <pc:chgData name="Jérôme ODDON" userId="e133c915-c6be-4233-b25b-c66ee38fe889" providerId="ADAL" clId="{260DC8CE-6453-4494-AE43-169F5C8F7C34}" dt="2024-11-06T16:09:58.522" v="1130" actId="47"/>
        <pc:sldMasterMkLst>
          <pc:docMk/>
          <pc:sldMasterMk cId="4030653743" sldId="2147483674"/>
        </pc:sldMasterMkLst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672934913" sldId="2147483675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546863269" sldId="2147483676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608932134" sldId="2147483677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3505484051" sldId="2147483678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713663585" sldId="2147483679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2941724994" sldId="2147483680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2427263757" sldId="2147483681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4103134435" sldId="2147483682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3076050472" sldId="2147483683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3471305415" sldId="2147483684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2987503023" sldId="2147483685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3975213085" sldId="2147483686"/>
          </pc:sldLayoutMkLst>
        </pc:sldLayoutChg>
        <pc:sldLayoutChg chg="del">
          <pc:chgData name="Jérôme ODDON" userId="e133c915-c6be-4233-b25b-c66ee38fe889" providerId="ADAL" clId="{260DC8CE-6453-4494-AE43-169F5C8F7C34}" dt="2024-11-06T16:09:58.522" v="1130" actId="47"/>
          <pc:sldLayoutMkLst>
            <pc:docMk/>
            <pc:sldMasterMk cId="4030653743" sldId="2147483674"/>
            <pc:sldLayoutMk cId="3473487773" sldId="2147483687"/>
          </pc:sldLayoutMkLst>
        </pc:sldLayoutChg>
      </pc:sldMasterChg>
      <pc:sldMasterChg chg="del delSldLayout">
        <pc:chgData name="Jérôme ODDON" userId="e133c915-c6be-4233-b25b-c66ee38fe889" providerId="ADAL" clId="{260DC8CE-6453-4494-AE43-169F5C8F7C34}" dt="2024-11-06T11:37:48.553" v="244" actId="47"/>
        <pc:sldMasterMkLst>
          <pc:docMk/>
          <pc:sldMasterMk cId="3468209438" sldId="2147483688"/>
        </pc:sldMasterMkLst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1062822503" sldId="2147483689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363733956" sldId="2147483690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543880766" sldId="2147483691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374066877" sldId="2147483692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517876031" sldId="2147483693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497182873" sldId="2147483694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596413379" sldId="2147483695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936427685" sldId="2147483696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933023459" sldId="2147483697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1789189050" sldId="2147483698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37952977" sldId="2147483699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529387884" sldId="2147483700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513125788" sldId="2147483701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1144995585" sldId="2147483702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1534150445" sldId="2147483703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25080840" sldId="2147483704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883493480" sldId="2147483705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67747141" sldId="2147483706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675986048" sldId="2147483707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58929231" sldId="2147483708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487889319" sldId="2147483709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4279036754" sldId="2147483710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825371264" sldId="2147483711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694829262" sldId="2147483712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516821298" sldId="2147483713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790684715" sldId="2147483714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66901838" sldId="2147483715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234113282" sldId="2147483716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526254629" sldId="2147483717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102326717" sldId="2147483718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284230615" sldId="2147483719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2183356172" sldId="2147483720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781411217" sldId="2147483721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43745510" sldId="2147483722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603048646" sldId="2147483723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451585171" sldId="2147483724"/>
          </pc:sldLayoutMkLst>
        </pc:sldLayoutChg>
        <pc:sldLayoutChg chg="del">
          <pc:chgData name="Jérôme ODDON" userId="e133c915-c6be-4233-b25b-c66ee38fe889" providerId="ADAL" clId="{260DC8CE-6453-4494-AE43-169F5C8F7C34}" dt="2024-11-06T11:37:48.553" v="244" actId="47"/>
          <pc:sldLayoutMkLst>
            <pc:docMk/>
            <pc:sldMasterMk cId="3468209438" sldId="2147483688"/>
            <pc:sldLayoutMk cId="3304226204" sldId="214748372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Salaire annuel moyen en 1968 en $ </c:v>
                </c:pt>
              </c:strCache>
            </c:strRef>
          </c:tx>
          <c:spPr>
            <a:ln>
              <a:solidFill>
                <a:srgbClr val="C47A93"/>
              </a:solidFill>
            </a:ln>
          </c:spPr>
          <c:marker>
            <c:symbol val="none"/>
          </c:marker>
          <c:cat>
            <c:strRef>
              <c:f>Feuil1!$A$2:$A$8</c:f>
              <c:strCache>
                <c:ptCount val="7"/>
                <c:pt idx="0">
                  <c:v>1,61-1,65 </c:v>
                </c:pt>
                <c:pt idx="1">
                  <c:v>1,66-1,70 </c:v>
                </c:pt>
                <c:pt idx="2">
                  <c:v>1,71-1,75 </c:v>
                </c:pt>
                <c:pt idx="3">
                  <c:v>1,76-1,80 </c:v>
                </c:pt>
                <c:pt idx="4">
                  <c:v>1,81-1,85 </c:v>
                </c:pt>
                <c:pt idx="5">
                  <c:v>1,86-1,90 </c:v>
                </c:pt>
                <c:pt idx="6">
                  <c:v>1,91-1,95 </c:v>
                </c:pt>
              </c:strCache>
            </c:strRef>
          </c:cat>
          <c:val>
            <c:numRef>
              <c:f>Feuil1!$B$2:$B$8</c:f>
              <c:numCache>
                <c:formatCode>#,##0</c:formatCode>
                <c:ptCount val="7"/>
                <c:pt idx="0">
                  <c:v>14750</c:v>
                </c:pt>
                <c:pt idx="1">
                  <c:v>16500</c:v>
                </c:pt>
                <c:pt idx="2">
                  <c:v>17000</c:v>
                </c:pt>
                <c:pt idx="3">
                  <c:v>17500</c:v>
                </c:pt>
                <c:pt idx="4">
                  <c:v>19000</c:v>
                </c:pt>
                <c:pt idx="5">
                  <c:v>18500</c:v>
                </c:pt>
                <c:pt idx="6">
                  <c:v>19500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4F-4E47-B0AE-ACD5000B0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32480"/>
        <c:axId val="41093952"/>
      </c:lineChart>
      <c:catAx>
        <c:axId val="6133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41093952"/>
        <c:crosses val="autoZero"/>
        <c:auto val="1"/>
        <c:lblAlgn val="ctr"/>
        <c:lblOffset val="100"/>
        <c:noMultiLvlLbl val="0"/>
      </c:catAx>
      <c:valAx>
        <c:axId val="41093952"/>
        <c:scaling>
          <c:orientation val="minMax"/>
          <c:min val="14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6133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25073415410136E-2"/>
          <c:y val="2.4079324854218022E-2"/>
          <c:w val="0.91323552938239205"/>
          <c:h val="0.83355410717200995"/>
        </c:manualLayout>
      </c:layout>
      <c:lineChart>
        <c:grouping val="standar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Kay O'Mallay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Feuil1!$B$2:$D$2</c:f>
              <c:strCache>
                <c:ptCount val="3"/>
                <c:pt idx="0">
                  <c:v>Beauté</c:v>
                </c:pt>
                <c:pt idx="1">
                  <c:v>Intelligence</c:v>
                </c:pt>
                <c:pt idx="2">
                  <c:v>Ambition</c:v>
                </c:pt>
              </c:strCache>
            </c:strRef>
          </c:cat>
          <c:val>
            <c:numRef>
              <c:f>Feuil1!$B$3:$D$3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C1-44B6-8623-ED660A847637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Maria De Angelo</c:v>
                </c:pt>
              </c:strCache>
            </c:strRef>
          </c:tx>
          <c:spPr>
            <a:ln w="317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Feuil1!$B$2:$D$2</c:f>
              <c:strCache>
                <c:ptCount val="3"/>
                <c:pt idx="0">
                  <c:v>Beauté</c:v>
                </c:pt>
                <c:pt idx="1">
                  <c:v>Intelligence</c:v>
                </c:pt>
                <c:pt idx="2">
                  <c:v>Ambition</c:v>
                </c:pt>
              </c:strCache>
            </c:strRef>
          </c:cat>
          <c:val>
            <c:numRef>
              <c:f>Feuil1!$B$4:$D$4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C1-44B6-8623-ED660A847637}"/>
            </c:ext>
          </c:extLst>
        </c:ser>
        <c:ser>
          <c:idx val="2"/>
          <c:order val="2"/>
          <c:tx>
            <c:strRef>
              <c:f>Feuil1!$A$5</c:f>
              <c:strCache>
                <c:ptCount val="1"/>
                <c:pt idx="0">
                  <c:v>Sarah Finkelstein</c:v>
                </c:pt>
              </c:strCache>
            </c:strRef>
          </c:tx>
          <c:spPr>
            <a:ln w="317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Feuil1!$B$2:$D$2</c:f>
              <c:strCache>
                <c:ptCount val="3"/>
                <c:pt idx="0">
                  <c:v>Beauté</c:v>
                </c:pt>
                <c:pt idx="1">
                  <c:v>Intelligence</c:v>
                </c:pt>
                <c:pt idx="2">
                  <c:v>Ambition</c:v>
                </c:pt>
              </c:strCache>
            </c:strRef>
          </c:cat>
          <c:val>
            <c:numRef>
              <c:f>Feuil1!$B$5:$D$5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C1-44B6-8623-ED660A847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466528"/>
        <c:axId val="97817464"/>
      </c:lineChart>
      <c:catAx>
        <c:axId val="4784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Raleway" pitchFamily="2" charset="0"/>
                <a:ea typeface="+mn-ea"/>
                <a:cs typeface="+mn-cs"/>
              </a:defRPr>
            </a:pPr>
            <a:endParaRPr lang="fr-FR"/>
          </a:p>
        </c:txPr>
        <c:crossAx val="97817464"/>
        <c:crosses val="autoZero"/>
        <c:auto val="1"/>
        <c:lblAlgn val="ctr"/>
        <c:lblOffset val="100"/>
        <c:noMultiLvlLbl val="0"/>
      </c:catAx>
      <c:valAx>
        <c:axId val="97817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8466528"/>
        <c:crosses val="autoZero"/>
        <c:crossBetween val="between"/>
      </c:valAx>
      <c:spPr>
        <a:solidFill>
          <a:schemeClr val="dk1">
            <a:tint val="2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76858404344705"/>
          <c:y val="0.52069974506775196"/>
          <c:w val="0.355459409310111"/>
          <c:h val="0.34532896306623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Raleway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41761243339408E-2"/>
          <c:y val="1.7839773197557984E-2"/>
          <c:w val="0.89177010635181897"/>
          <c:h val="0.83481848900257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Feuil1!$A$2:$A$3</c:f>
              <c:strCache>
                <c:ptCount val="2"/>
                <c:pt idx="0">
                  <c:v>Test de Géométrie</c:v>
                </c:pt>
                <c:pt idx="1">
                  <c:v>Test de Dessin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20.5</c:v>
                </c:pt>
                <c:pt idx="1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B-4087-941A-2A801AA0C82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Feuil1!$A$2:$A$3</c:f>
              <c:strCache>
                <c:ptCount val="2"/>
                <c:pt idx="0">
                  <c:v>Test de Géométrie</c:v>
                </c:pt>
                <c:pt idx="1">
                  <c:v>Test de Dessin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24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B-4087-941A-2A801AA0C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7720984"/>
        <c:axId val="479229256"/>
        <c:axId val="0"/>
      </c:bar3DChart>
      <c:catAx>
        <c:axId val="477720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9229256"/>
        <c:crosses val="autoZero"/>
        <c:auto val="1"/>
        <c:lblAlgn val="ctr"/>
        <c:lblOffset val="100"/>
        <c:noMultiLvlLbl val="0"/>
      </c:catAx>
      <c:valAx>
        <c:axId val="479229256"/>
        <c:scaling>
          <c:orientation val="minMax"/>
          <c:max val="3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72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5218084737349427"/>
          <c:y val="9.9015767620735107E-2"/>
          <c:w val="0.34455991541482661"/>
          <c:h val="7.4350903009318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58623-F329-4D09-ADEF-A1E07D8A959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B7506DE-A665-44D8-A818-B4E4A9088BA3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2400" b="1"/>
            <a:t>Se </a:t>
          </a:r>
          <a:r>
            <a:rPr lang="fr-FR" sz="2400" b="1">
              <a:latin typeface="Raleway" pitchFamily="2" charset="0"/>
            </a:rPr>
            <a:t>souvenir</a:t>
          </a:r>
        </a:p>
      </dgm:t>
    </dgm:pt>
    <dgm:pt modelId="{85682741-534A-486E-9BBC-D999CD63862C}" type="parTrans" cxnId="{BF7E2AE1-C438-4958-8DE2-9642AED4F544}">
      <dgm:prSet/>
      <dgm:spPr/>
      <dgm:t>
        <a:bodyPr/>
        <a:lstStyle/>
        <a:p>
          <a:endParaRPr lang="fr-FR"/>
        </a:p>
      </dgm:t>
    </dgm:pt>
    <dgm:pt modelId="{301800CA-57F4-4D19-A5CA-54C50B705761}" type="sibTrans" cxnId="{BF7E2AE1-C438-4958-8DE2-9642AED4F544}">
      <dgm:prSet/>
      <dgm:spPr/>
      <dgm:t>
        <a:bodyPr/>
        <a:lstStyle/>
        <a:p>
          <a:endParaRPr lang="fr-FR"/>
        </a:p>
      </dgm:t>
    </dgm:pt>
    <dgm:pt modelId="{0F1E5B31-6409-4BED-A306-5EE7CCC5C91D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000" b="1"/>
            <a:t>Gérer le trop plein </a:t>
          </a:r>
          <a:r>
            <a:rPr lang="fr-FR" sz="2000" b="1">
              <a:latin typeface="Raleway" pitchFamily="2" charset="0"/>
            </a:rPr>
            <a:t>d’informations</a:t>
          </a:r>
        </a:p>
      </dgm:t>
    </dgm:pt>
    <dgm:pt modelId="{ECFB0462-255D-4A3D-A1A4-1073649130F2}" type="parTrans" cxnId="{36EB9900-2E07-4CCB-BD50-3B5245EBA4D3}">
      <dgm:prSet/>
      <dgm:spPr/>
      <dgm:t>
        <a:bodyPr/>
        <a:lstStyle/>
        <a:p>
          <a:endParaRPr lang="fr-FR"/>
        </a:p>
      </dgm:t>
    </dgm:pt>
    <dgm:pt modelId="{1A25231B-9454-4618-A089-E084DC06D700}" type="sibTrans" cxnId="{36EB9900-2E07-4CCB-BD50-3B5245EBA4D3}">
      <dgm:prSet/>
      <dgm:spPr/>
      <dgm:t>
        <a:bodyPr/>
        <a:lstStyle/>
        <a:p>
          <a:endParaRPr lang="fr-FR"/>
        </a:p>
      </dgm:t>
    </dgm:pt>
    <dgm:pt modelId="{8262098C-C057-4370-80AC-DDA974103A9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/>
            <a:t>Trouver le </a:t>
          </a:r>
          <a:r>
            <a:rPr lang="fr-FR" sz="2400" b="1">
              <a:latin typeface="Raleway" pitchFamily="2" charset="0"/>
            </a:rPr>
            <a:t>sens</a:t>
          </a:r>
        </a:p>
      </dgm:t>
    </dgm:pt>
    <dgm:pt modelId="{0746D230-1EF8-4B6D-8EA1-D288A76A77E5}" type="parTrans" cxnId="{DE855B71-E4BF-4C32-9440-99BFB12AEDCB}">
      <dgm:prSet/>
      <dgm:spPr/>
      <dgm:t>
        <a:bodyPr/>
        <a:lstStyle/>
        <a:p>
          <a:endParaRPr lang="fr-FR"/>
        </a:p>
      </dgm:t>
    </dgm:pt>
    <dgm:pt modelId="{766B3927-E46C-4919-907B-1B8EC841F760}" type="sibTrans" cxnId="{DE855B71-E4BF-4C32-9440-99BFB12AEDCB}">
      <dgm:prSet/>
      <dgm:spPr/>
      <dgm:t>
        <a:bodyPr/>
        <a:lstStyle/>
        <a:p>
          <a:endParaRPr lang="fr-FR"/>
        </a:p>
      </dgm:t>
    </dgm:pt>
    <dgm:pt modelId="{763D7B50-36E8-4927-B1FA-834B4E3E3157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FR" sz="2400" b="1"/>
            <a:t>Agir </a:t>
          </a:r>
          <a:r>
            <a:rPr lang="fr-FR" sz="2400" b="1">
              <a:latin typeface="Raleway" pitchFamily="2" charset="0"/>
            </a:rPr>
            <a:t>vite</a:t>
          </a:r>
        </a:p>
      </dgm:t>
    </dgm:pt>
    <dgm:pt modelId="{D9A1E372-8B41-4075-B02E-1A9B4486E2FC}" type="parTrans" cxnId="{6581011D-822E-4C6A-91AD-FA5949187618}">
      <dgm:prSet/>
      <dgm:spPr/>
      <dgm:t>
        <a:bodyPr/>
        <a:lstStyle/>
        <a:p>
          <a:endParaRPr lang="fr-FR"/>
        </a:p>
      </dgm:t>
    </dgm:pt>
    <dgm:pt modelId="{0F04974F-F321-43CA-93C0-2C74E0DDDA61}" type="sibTrans" cxnId="{6581011D-822E-4C6A-91AD-FA5949187618}">
      <dgm:prSet/>
      <dgm:spPr/>
      <dgm:t>
        <a:bodyPr/>
        <a:lstStyle/>
        <a:p>
          <a:endParaRPr lang="fr-FR"/>
        </a:p>
      </dgm:t>
    </dgm:pt>
    <dgm:pt modelId="{BF553B0D-AD64-4B26-8F0B-68807FC162AF}" type="pres">
      <dgm:prSet presAssocID="{11158623-F329-4D09-ADEF-A1E07D8A9597}" presName="cycle" presStyleCnt="0">
        <dgm:presLayoutVars>
          <dgm:dir/>
          <dgm:resizeHandles val="exact"/>
        </dgm:presLayoutVars>
      </dgm:prSet>
      <dgm:spPr/>
    </dgm:pt>
    <dgm:pt modelId="{41F24D56-3CC8-4D9F-A392-C04DBB343E76}" type="pres">
      <dgm:prSet presAssocID="{EB7506DE-A665-44D8-A818-B4E4A9088BA3}" presName="node" presStyleLbl="node1" presStyleIdx="0" presStyleCnt="4" custScaleX="112725">
        <dgm:presLayoutVars>
          <dgm:bulletEnabled val="1"/>
        </dgm:presLayoutVars>
      </dgm:prSet>
      <dgm:spPr/>
    </dgm:pt>
    <dgm:pt modelId="{188A4318-BED7-4B24-B5D2-183A526A09B4}" type="pres">
      <dgm:prSet presAssocID="{EB7506DE-A665-44D8-A818-B4E4A9088BA3}" presName="spNode" presStyleCnt="0"/>
      <dgm:spPr/>
    </dgm:pt>
    <dgm:pt modelId="{333CE369-EDA7-48BF-B77D-CE51719C6D7C}" type="pres">
      <dgm:prSet presAssocID="{301800CA-57F4-4D19-A5CA-54C50B705761}" presName="sibTrans" presStyleLbl="sibTrans1D1" presStyleIdx="0" presStyleCnt="4"/>
      <dgm:spPr/>
    </dgm:pt>
    <dgm:pt modelId="{AE761738-76B8-42A4-84FA-A478DFC4D3A3}" type="pres">
      <dgm:prSet presAssocID="{0F1E5B31-6409-4BED-A306-5EE7CCC5C91D}" presName="node" presStyleLbl="node1" presStyleIdx="1" presStyleCnt="4" custScaleX="148767" custScaleY="131878">
        <dgm:presLayoutVars>
          <dgm:bulletEnabled val="1"/>
        </dgm:presLayoutVars>
      </dgm:prSet>
      <dgm:spPr/>
    </dgm:pt>
    <dgm:pt modelId="{94E2850E-CC9E-4860-A369-412E547F8FA1}" type="pres">
      <dgm:prSet presAssocID="{0F1E5B31-6409-4BED-A306-5EE7CCC5C91D}" presName="spNode" presStyleCnt="0"/>
      <dgm:spPr/>
    </dgm:pt>
    <dgm:pt modelId="{D931415A-030D-4FB6-99FD-D0E8257B0232}" type="pres">
      <dgm:prSet presAssocID="{1A25231B-9454-4618-A089-E084DC06D700}" presName="sibTrans" presStyleLbl="sibTrans1D1" presStyleIdx="1" presStyleCnt="4"/>
      <dgm:spPr/>
    </dgm:pt>
    <dgm:pt modelId="{DEF0DBED-692C-4AEA-BFF2-2A186B2006EE}" type="pres">
      <dgm:prSet presAssocID="{8262098C-C057-4370-80AC-DDA974103A97}" presName="node" presStyleLbl="node1" presStyleIdx="2" presStyleCnt="4" custScaleX="137557" custScaleY="120876">
        <dgm:presLayoutVars>
          <dgm:bulletEnabled val="1"/>
        </dgm:presLayoutVars>
      </dgm:prSet>
      <dgm:spPr/>
    </dgm:pt>
    <dgm:pt modelId="{E6175977-6806-48EC-8534-7EDB5294A428}" type="pres">
      <dgm:prSet presAssocID="{8262098C-C057-4370-80AC-DDA974103A97}" presName="spNode" presStyleCnt="0"/>
      <dgm:spPr/>
    </dgm:pt>
    <dgm:pt modelId="{1FB785E5-6D48-41E3-821D-53BA6137C03D}" type="pres">
      <dgm:prSet presAssocID="{766B3927-E46C-4919-907B-1B8EC841F760}" presName="sibTrans" presStyleLbl="sibTrans1D1" presStyleIdx="2" presStyleCnt="4"/>
      <dgm:spPr/>
    </dgm:pt>
    <dgm:pt modelId="{110168C8-6E43-4F2F-9DAC-613C2134F42F}" type="pres">
      <dgm:prSet presAssocID="{763D7B50-36E8-4927-B1FA-834B4E3E3157}" presName="node" presStyleLbl="node1" presStyleIdx="3" presStyleCnt="4" custScaleX="137557" custScaleY="131878">
        <dgm:presLayoutVars>
          <dgm:bulletEnabled val="1"/>
        </dgm:presLayoutVars>
      </dgm:prSet>
      <dgm:spPr/>
    </dgm:pt>
    <dgm:pt modelId="{F34B41DA-E942-4303-9CCA-F0363410DC72}" type="pres">
      <dgm:prSet presAssocID="{763D7B50-36E8-4927-B1FA-834B4E3E3157}" presName="spNode" presStyleCnt="0"/>
      <dgm:spPr/>
    </dgm:pt>
    <dgm:pt modelId="{E94E768E-85BF-455A-8AA6-C493FB5FB69B}" type="pres">
      <dgm:prSet presAssocID="{0F04974F-F321-43CA-93C0-2C74E0DDDA61}" presName="sibTrans" presStyleLbl="sibTrans1D1" presStyleIdx="3" presStyleCnt="4"/>
      <dgm:spPr/>
    </dgm:pt>
  </dgm:ptLst>
  <dgm:cxnLst>
    <dgm:cxn modelId="{36EB9900-2E07-4CCB-BD50-3B5245EBA4D3}" srcId="{11158623-F329-4D09-ADEF-A1E07D8A9597}" destId="{0F1E5B31-6409-4BED-A306-5EE7CCC5C91D}" srcOrd="1" destOrd="0" parTransId="{ECFB0462-255D-4A3D-A1A4-1073649130F2}" sibTransId="{1A25231B-9454-4618-A089-E084DC06D700}"/>
    <dgm:cxn modelId="{D6B8B100-2CEB-480D-9FEB-ABD048A1FC13}" type="presOf" srcId="{8262098C-C057-4370-80AC-DDA974103A97}" destId="{DEF0DBED-692C-4AEA-BFF2-2A186B2006EE}" srcOrd="0" destOrd="0" presId="urn:microsoft.com/office/officeart/2005/8/layout/cycle6"/>
    <dgm:cxn modelId="{60E70401-7537-4309-8163-CD590E0EF95D}" type="presOf" srcId="{301800CA-57F4-4D19-A5CA-54C50B705761}" destId="{333CE369-EDA7-48BF-B77D-CE51719C6D7C}" srcOrd="0" destOrd="0" presId="urn:microsoft.com/office/officeart/2005/8/layout/cycle6"/>
    <dgm:cxn modelId="{6581011D-822E-4C6A-91AD-FA5949187618}" srcId="{11158623-F329-4D09-ADEF-A1E07D8A9597}" destId="{763D7B50-36E8-4927-B1FA-834B4E3E3157}" srcOrd="3" destOrd="0" parTransId="{D9A1E372-8B41-4075-B02E-1A9B4486E2FC}" sibTransId="{0F04974F-F321-43CA-93C0-2C74E0DDDA61}"/>
    <dgm:cxn modelId="{5781DD1D-18EE-4F5C-8678-0C0D2F36F851}" type="presOf" srcId="{0F04974F-F321-43CA-93C0-2C74E0DDDA61}" destId="{E94E768E-85BF-455A-8AA6-C493FB5FB69B}" srcOrd="0" destOrd="0" presId="urn:microsoft.com/office/officeart/2005/8/layout/cycle6"/>
    <dgm:cxn modelId="{A57D9033-CA00-41EE-96FC-6C1D0945E5EA}" type="presOf" srcId="{766B3927-E46C-4919-907B-1B8EC841F760}" destId="{1FB785E5-6D48-41E3-821D-53BA6137C03D}" srcOrd="0" destOrd="0" presId="urn:microsoft.com/office/officeart/2005/8/layout/cycle6"/>
    <dgm:cxn modelId="{23C3BF39-82D1-4836-96ED-19A32E147C12}" type="presOf" srcId="{763D7B50-36E8-4927-B1FA-834B4E3E3157}" destId="{110168C8-6E43-4F2F-9DAC-613C2134F42F}" srcOrd="0" destOrd="0" presId="urn:microsoft.com/office/officeart/2005/8/layout/cycle6"/>
    <dgm:cxn modelId="{E3A2615B-2CFE-46E8-ABA3-E83CC3015FC0}" type="presOf" srcId="{0F1E5B31-6409-4BED-A306-5EE7CCC5C91D}" destId="{AE761738-76B8-42A4-84FA-A478DFC4D3A3}" srcOrd="0" destOrd="0" presId="urn:microsoft.com/office/officeart/2005/8/layout/cycle6"/>
    <dgm:cxn modelId="{DE855B71-E4BF-4C32-9440-99BFB12AEDCB}" srcId="{11158623-F329-4D09-ADEF-A1E07D8A9597}" destId="{8262098C-C057-4370-80AC-DDA974103A97}" srcOrd="2" destOrd="0" parTransId="{0746D230-1EF8-4B6D-8EA1-D288A76A77E5}" sibTransId="{766B3927-E46C-4919-907B-1B8EC841F760}"/>
    <dgm:cxn modelId="{B8D64E72-F812-4F2A-93F2-A5CE153CC24B}" type="presOf" srcId="{11158623-F329-4D09-ADEF-A1E07D8A9597}" destId="{BF553B0D-AD64-4B26-8F0B-68807FC162AF}" srcOrd="0" destOrd="0" presId="urn:microsoft.com/office/officeart/2005/8/layout/cycle6"/>
    <dgm:cxn modelId="{DE4CD07F-F397-49F0-B7BC-971E5E14A4E7}" type="presOf" srcId="{EB7506DE-A665-44D8-A818-B4E4A9088BA3}" destId="{41F24D56-3CC8-4D9F-A392-C04DBB343E76}" srcOrd="0" destOrd="0" presId="urn:microsoft.com/office/officeart/2005/8/layout/cycle6"/>
    <dgm:cxn modelId="{BF7E2AE1-C438-4958-8DE2-9642AED4F544}" srcId="{11158623-F329-4D09-ADEF-A1E07D8A9597}" destId="{EB7506DE-A665-44D8-A818-B4E4A9088BA3}" srcOrd="0" destOrd="0" parTransId="{85682741-534A-486E-9BBC-D999CD63862C}" sibTransId="{301800CA-57F4-4D19-A5CA-54C50B705761}"/>
    <dgm:cxn modelId="{43BE5CF5-F1C4-44EF-BC0B-FFE25F8EA40E}" type="presOf" srcId="{1A25231B-9454-4618-A089-E084DC06D700}" destId="{D931415A-030D-4FB6-99FD-D0E8257B0232}" srcOrd="0" destOrd="0" presId="urn:microsoft.com/office/officeart/2005/8/layout/cycle6"/>
    <dgm:cxn modelId="{1B70BC48-B96F-4A06-B57E-5AC994B8E6D6}" type="presParOf" srcId="{BF553B0D-AD64-4B26-8F0B-68807FC162AF}" destId="{41F24D56-3CC8-4D9F-A392-C04DBB343E76}" srcOrd="0" destOrd="0" presId="urn:microsoft.com/office/officeart/2005/8/layout/cycle6"/>
    <dgm:cxn modelId="{A01634D1-A484-4F97-BB7A-3AAF61B5E9C5}" type="presParOf" srcId="{BF553B0D-AD64-4B26-8F0B-68807FC162AF}" destId="{188A4318-BED7-4B24-B5D2-183A526A09B4}" srcOrd="1" destOrd="0" presId="urn:microsoft.com/office/officeart/2005/8/layout/cycle6"/>
    <dgm:cxn modelId="{2C480D9F-DB9B-4AD8-B245-9C07278C858C}" type="presParOf" srcId="{BF553B0D-AD64-4B26-8F0B-68807FC162AF}" destId="{333CE369-EDA7-48BF-B77D-CE51719C6D7C}" srcOrd="2" destOrd="0" presId="urn:microsoft.com/office/officeart/2005/8/layout/cycle6"/>
    <dgm:cxn modelId="{F8C15A6E-C439-48E6-BD64-56BEA96FD392}" type="presParOf" srcId="{BF553B0D-AD64-4B26-8F0B-68807FC162AF}" destId="{AE761738-76B8-42A4-84FA-A478DFC4D3A3}" srcOrd="3" destOrd="0" presId="urn:microsoft.com/office/officeart/2005/8/layout/cycle6"/>
    <dgm:cxn modelId="{F3DF9DC5-1148-4F59-9B8E-D4957A93EAF1}" type="presParOf" srcId="{BF553B0D-AD64-4B26-8F0B-68807FC162AF}" destId="{94E2850E-CC9E-4860-A369-412E547F8FA1}" srcOrd="4" destOrd="0" presId="urn:microsoft.com/office/officeart/2005/8/layout/cycle6"/>
    <dgm:cxn modelId="{A6538E93-DD72-4B26-91DF-79E975CB6BE3}" type="presParOf" srcId="{BF553B0D-AD64-4B26-8F0B-68807FC162AF}" destId="{D931415A-030D-4FB6-99FD-D0E8257B0232}" srcOrd="5" destOrd="0" presId="urn:microsoft.com/office/officeart/2005/8/layout/cycle6"/>
    <dgm:cxn modelId="{06A818E5-21E9-4DB4-9796-0B39F47E555B}" type="presParOf" srcId="{BF553B0D-AD64-4B26-8F0B-68807FC162AF}" destId="{DEF0DBED-692C-4AEA-BFF2-2A186B2006EE}" srcOrd="6" destOrd="0" presId="urn:microsoft.com/office/officeart/2005/8/layout/cycle6"/>
    <dgm:cxn modelId="{1FD3CF2C-3A1D-4B15-A1A2-DEDAB19DA55A}" type="presParOf" srcId="{BF553B0D-AD64-4B26-8F0B-68807FC162AF}" destId="{E6175977-6806-48EC-8534-7EDB5294A428}" srcOrd="7" destOrd="0" presId="urn:microsoft.com/office/officeart/2005/8/layout/cycle6"/>
    <dgm:cxn modelId="{4A73C14E-BF12-41C3-8CA8-EC650901AA76}" type="presParOf" srcId="{BF553B0D-AD64-4B26-8F0B-68807FC162AF}" destId="{1FB785E5-6D48-41E3-821D-53BA6137C03D}" srcOrd="8" destOrd="0" presId="urn:microsoft.com/office/officeart/2005/8/layout/cycle6"/>
    <dgm:cxn modelId="{B92DC744-4801-4647-948C-87F269C782E9}" type="presParOf" srcId="{BF553B0D-AD64-4B26-8F0B-68807FC162AF}" destId="{110168C8-6E43-4F2F-9DAC-613C2134F42F}" srcOrd="9" destOrd="0" presId="urn:microsoft.com/office/officeart/2005/8/layout/cycle6"/>
    <dgm:cxn modelId="{3CF62074-9AA7-4B7B-B464-2AC487052A39}" type="presParOf" srcId="{BF553B0D-AD64-4B26-8F0B-68807FC162AF}" destId="{F34B41DA-E942-4303-9CCA-F0363410DC72}" srcOrd="10" destOrd="0" presId="urn:microsoft.com/office/officeart/2005/8/layout/cycle6"/>
    <dgm:cxn modelId="{B1CD10AD-1B1E-46EF-8E04-6FB501F753E0}" type="presParOf" srcId="{BF553B0D-AD64-4B26-8F0B-68807FC162AF}" destId="{E94E768E-85BF-455A-8AA6-C493FB5FB69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35552-5F5A-4AB7-8006-9C2C7639FE6E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E59477-688A-48E5-AEC7-106BE103D5F7}">
      <dgm:prSet phldrT="[Texte]"/>
      <dgm:spPr>
        <a:solidFill>
          <a:srgbClr val="FFCC00"/>
        </a:solidFill>
      </dgm:spPr>
      <dgm:t>
        <a:bodyPr/>
        <a:lstStyle/>
        <a:p>
          <a:r>
            <a:rPr lang="fr-FR">
              <a:solidFill>
                <a:schemeClr val="tx1"/>
              </a:solidFill>
            </a:rPr>
            <a:t>Association  médico-sociale, reconnue d’utilité publique</a:t>
          </a:r>
        </a:p>
      </dgm:t>
    </dgm:pt>
    <dgm:pt modelId="{6C1A681E-3309-4613-8147-7BDC4DE4C589}" type="parTrans" cxnId="{AAECCC5B-A9B1-4ED4-92C5-3FA498B1E619}">
      <dgm:prSet/>
      <dgm:spPr/>
      <dgm:t>
        <a:bodyPr/>
        <a:lstStyle/>
        <a:p>
          <a:endParaRPr lang="fr-FR"/>
        </a:p>
      </dgm:t>
    </dgm:pt>
    <dgm:pt modelId="{29BD04CA-8B5E-4B2B-B311-8F22B02FD78D}" type="sibTrans" cxnId="{AAECCC5B-A9B1-4ED4-92C5-3FA498B1E619}">
      <dgm:prSet/>
      <dgm:spPr/>
      <dgm:t>
        <a:bodyPr/>
        <a:lstStyle/>
        <a:p>
          <a:endParaRPr lang="fr-FR"/>
        </a:p>
      </dgm:t>
    </dgm:pt>
    <dgm:pt modelId="{A2042C4A-C9EE-471A-8A5F-C88F61D78728}">
      <dgm:prSet phldrT="[Texte]"/>
      <dgm:spPr>
        <a:solidFill>
          <a:srgbClr val="872276"/>
        </a:solidFill>
      </dgm:spPr>
      <dgm:t>
        <a:bodyPr/>
        <a:lstStyle/>
        <a:p>
          <a:r>
            <a:rPr lang="fr-FR"/>
            <a:t>153 ans</a:t>
          </a:r>
        </a:p>
      </dgm:t>
    </dgm:pt>
    <dgm:pt modelId="{0FDEEC7D-C619-4779-B0AC-D5A8020C7CEF}" type="parTrans" cxnId="{626311F3-CDB8-414C-8438-F32DB5C4427F}">
      <dgm:prSet/>
      <dgm:spPr/>
      <dgm:t>
        <a:bodyPr/>
        <a:lstStyle/>
        <a:p>
          <a:endParaRPr lang="fr-FR"/>
        </a:p>
      </dgm:t>
    </dgm:pt>
    <dgm:pt modelId="{6D5805CB-368E-4927-82E2-F72C14392D9D}" type="sibTrans" cxnId="{626311F3-CDB8-414C-8438-F32DB5C4427F}">
      <dgm:prSet/>
      <dgm:spPr/>
      <dgm:t>
        <a:bodyPr/>
        <a:lstStyle/>
        <a:p>
          <a:endParaRPr lang="fr-FR"/>
        </a:p>
      </dgm:t>
    </dgm:pt>
    <dgm:pt modelId="{D36EF1D5-080D-4705-A300-411BBE498C1F}">
      <dgm:prSet phldrT="[Texte]"/>
      <dgm:spPr>
        <a:solidFill>
          <a:srgbClr val="872276"/>
        </a:solidFill>
      </dgm:spPr>
      <dgm:t>
        <a:bodyPr/>
        <a:lstStyle/>
        <a:p>
          <a:r>
            <a:rPr lang="fr-FR"/>
            <a:t>21 établissements et services</a:t>
          </a:r>
        </a:p>
      </dgm:t>
    </dgm:pt>
    <dgm:pt modelId="{523DB3EA-4320-4A14-867C-BA0873AEB15D}" type="parTrans" cxnId="{D6A81BF5-C7E9-467F-A97C-26B59E386072}">
      <dgm:prSet/>
      <dgm:spPr/>
      <dgm:t>
        <a:bodyPr/>
        <a:lstStyle/>
        <a:p>
          <a:endParaRPr lang="fr-FR"/>
        </a:p>
      </dgm:t>
    </dgm:pt>
    <dgm:pt modelId="{5F90C4EC-48D0-473E-97CF-545161F99486}" type="sibTrans" cxnId="{D6A81BF5-C7E9-467F-A97C-26B59E386072}">
      <dgm:prSet/>
      <dgm:spPr/>
      <dgm:t>
        <a:bodyPr/>
        <a:lstStyle/>
        <a:p>
          <a:endParaRPr lang="fr-FR"/>
        </a:p>
      </dgm:t>
    </dgm:pt>
    <dgm:pt modelId="{1AD2F9C3-EC56-4209-8461-1CFCF07DD8E9}">
      <dgm:prSet phldrT="[Texte]"/>
      <dgm:spPr>
        <a:solidFill>
          <a:srgbClr val="872276"/>
        </a:solidFill>
      </dgm:spPr>
      <dgm:t>
        <a:bodyPr/>
        <a:lstStyle/>
        <a:p>
          <a:r>
            <a:rPr lang="fr-FR"/>
            <a:t>Plus de 1200 personnes accompagnées</a:t>
          </a:r>
        </a:p>
      </dgm:t>
    </dgm:pt>
    <dgm:pt modelId="{50246AB6-3FD6-425D-BCEB-EFF59EC52037}" type="parTrans" cxnId="{EFF4F85E-5CDA-4E9F-A907-19FC9875C58F}">
      <dgm:prSet/>
      <dgm:spPr/>
      <dgm:t>
        <a:bodyPr/>
        <a:lstStyle/>
        <a:p>
          <a:endParaRPr lang="fr-FR"/>
        </a:p>
      </dgm:t>
    </dgm:pt>
    <dgm:pt modelId="{DF4700A5-B36C-4892-877D-953E5319D0E0}" type="sibTrans" cxnId="{EFF4F85E-5CDA-4E9F-A907-19FC9875C58F}">
      <dgm:prSet/>
      <dgm:spPr/>
      <dgm:t>
        <a:bodyPr/>
        <a:lstStyle/>
        <a:p>
          <a:endParaRPr lang="fr-FR"/>
        </a:p>
      </dgm:t>
    </dgm:pt>
    <dgm:pt modelId="{2912392D-67D1-4472-B725-7CD85889E393}">
      <dgm:prSet phldrT="[Texte]"/>
      <dgm:spPr>
        <a:solidFill>
          <a:srgbClr val="872276"/>
        </a:solidFill>
      </dgm:spPr>
      <dgm:t>
        <a:bodyPr/>
        <a:lstStyle/>
        <a:p>
          <a:r>
            <a:rPr lang="fr-FR"/>
            <a:t>Personnes en situation de handicap visuel et/ou auditif et rare</a:t>
          </a:r>
        </a:p>
      </dgm:t>
    </dgm:pt>
    <dgm:pt modelId="{62EEE494-44CA-4870-AE52-F6CD5D388447}" type="parTrans" cxnId="{D2F2521C-4409-4EFA-A3D3-02E1D200B9D3}">
      <dgm:prSet/>
      <dgm:spPr/>
      <dgm:t>
        <a:bodyPr/>
        <a:lstStyle/>
        <a:p>
          <a:endParaRPr lang="fr-FR"/>
        </a:p>
      </dgm:t>
    </dgm:pt>
    <dgm:pt modelId="{75F5611E-AF55-47A5-A17B-35CEF66CC7A6}" type="sibTrans" cxnId="{D2F2521C-4409-4EFA-A3D3-02E1D200B9D3}">
      <dgm:prSet/>
      <dgm:spPr/>
      <dgm:t>
        <a:bodyPr/>
        <a:lstStyle/>
        <a:p>
          <a:endParaRPr lang="fr-FR"/>
        </a:p>
      </dgm:t>
    </dgm:pt>
    <dgm:pt modelId="{D6A3B25B-53BE-4A1E-A3DC-69D2AB9E3149}">
      <dgm:prSet phldrT="[Texte]"/>
      <dgm:spPr>
        <a:solidFill>
          <a:srgbClr val="872276"/>
        </a:solidFill>
      </dgm:spPr>
      <dgm:t>
        <a:bodyPr/>
        <a:lstStyle/>
        <a:p>
          <a:r>
            <a:rPr lang="fr-FR"/>
            <a:t>450 salariés, 87 métiers et un réseau de plus de 203 partenaires</a:t>
          </a:r>
        </a:p>
      </dgm:t>
    </dgm:pt>
    <dgm:pt modelId="{AE0E236D-A736-4DCA-A918-A5469F39DA46}" type="parTrans" cxnId="{5C5839DD-0F27-49A0-B260-23A7757E1763}">
      <dgm:prSet/>
      <dgm:spPr/>
      <dgm:t>
        <a:bodyPr/>
        <a:lstStyle/>
        <a:p>
          <a:endParaRPr lang="fr-FR"/>
        </a:p>
      </dgm:t>
    </dgm:pt>
    <dgm:pt modelId="{085590E4-1FE4-4A9B-B61F-45E5E3FE8467}" type="sibTrans" cxnId="{5C5839DD-0F27-49A0-B260-23A7757E1763}">
      <dgm:prSet/>
      <dgm:spPr/>
      <dgm:t>
        <a:bodyPr/>
        <a:lstStyle/>
        <a:p>
          <a:endParaRPr lang="fr-FR"/>
        </a:p>
      </dgm:t>
    </dgm:pt>
    <dgm:pt modelId="{BFE97987-8391-4DE2-B03A-5032CAF8456D}" type="pres">
      <dgm:prSet presAssocID="{38E35552-5F5A-4AB7-8006-9C2C7639FE6E}" presName="Name0" presStyleCnt="0">
        <dgm:presLayoutVars>
          <dgm:chMax val="7"/>
          <dgm:chPref val="7"/>
          <dgm:dir/>
        </dgm:presLayoutVars>
      </dgm:prSet>
      <dgm:spPr/>
    </dgm:pt>
    <dgm:pt modelId="{0CCA0E11-C121-402A-8D42-E14073A3C9B4}" type="pres">
      <dgm:prSet presAssocID="{38E35552-5F5A-4AB7-8006-9C2C7639FE6E}" presName="Name1" presStyleCnt="0"/>
      <dgm:spPr/>
    </dgm:pt>
    <dgm:pt modelId="{FCB46242-D7DA-4205-943E-5E17C9B841DB}" type="pres">
      <dgm:prSet presAssocID="{38E35552-5F5A-4AB7-8006-9C2C7639FE6E}" presName="cycle" presStyleCnt="0"/>
      <dgm:spPr/>
    </dgm:pt>
    <dgm:pt modelId="{28D9F040-88DC-4FC6-BE54-524BB3E03E33}" type="pres">
      <dgm:prSet presAssocID="{38E35552-5F5A-4AB7-8006-9C2C7639FE6E}" presName="srcNode" presStyleLbl="node1" presStyleIdx="0" presStyleCnt="6"/>
      <dgm:spPr/>
    </dgm:pt>
    <dgm:pt modelId="{7AF7DFA8-7359-4DE9-A8AC-1307F09B2151}" type="pres">
      <dgm:prSet presAssocID="{38E35552-5F5A-4AB7-8006-9C2C7639FE6E}" presName="conn" presStyleLbl="parChTrans1D2" presStyleIdx="0" presStyleCnt="1"/>
      <dgm:spPr/>
    </dgm:pt>
    <dgm:pt modelId="{947F2DFA-3D95-4B26-A07A-AB575C778FFF}" type="pres">
      <dgm:prSet presAssocID="{38E35552-5F5A-4AB7-8006-9C2C7639FE6E}" presName="extraNode" presStyleLbl="node1" presStyleIdx="0" presStyleCnt="6"/>
      <dgm:spPr/>
    </dgm:pt>
    <dgm:pt modelId="{DAE3840C-3F24-40FF-AED7-AA71C8C6AA38}" type="pres">
      <dgm:prSet presAssocID="{38E35552-5F5A-4AB7-8006-9C2C7639FE6E}" presName="dstNode" presStyleLbl="node1" presStyleIdx="0" presStyleCnt="6"/>
      <dgm:spPr/>
    </dgm:pt>
    <dgm:pt modelId="{6B137A0F-1DEC-4A68-A590-45C55A6329B3}" type="pres">
      <dgm:prSet presAssocID="{96E59477-688A-48E5-AEC7-106BE103D5F7}" presName="text_1" presStyleLbl="node1" presStyleIdx="0" presStyleCnt="6">
        <dgm:presLayoutVars>
          <dgm:bulletEnabled val="1"/>
        </dgm:presLayoutVars>
      </dgm:prSet>
      <dgm:spPr/>
    </dgm:pt>
    <dgm:pt modelId="{9E994A30-9731-4F30-994B-0CA447BD9AEB}" type="pres">
      <dgm:prSet presAssocID="{96E59477-688A-48E5-AEC7-106BE103D5F7}" presName="accent_1" presStyleCnt="0"/>
      <dgm:spPr/>
    </dgm:pt>
    <dgm:pt modelId="{55E53079-25A2-42D4-A319-4C341FE3E807}" type="pres">
      <dgm:prSet presAssocID="{96E59477-688A-48E5-AEC7-106BE103D5F7}" presName="accentRepeatNode" presStyleLbl="solidFgAcc1" presStyleIdx="0" presStyleCnt="6"/>
      <dgm:spPr>
        <a:ln>
          <a:solidFill>
            <a:srgbClr val="0E5D81"/>
          </a:solidFill>
        </a:ln>
      </dgm:spPr>
    </dgm:pt>
    <dgm:pt modelId="{F48374EA-71DA-4F5E-84AE-D908CDDE9675}" type="pres">
      <dgm:prSet presAssocID="{A2042C4A-C9EE-471A-8A5F-C88F61D78728}" presName="text_2" presStyleLbl="node1" presStyleIdx="1" presStyleCnt="6">
        <dgm:presLayoutVars>
          <dgm:bulletEnabled val="1"/>
        </dgm:presLayoutVars>
      </dgm:prSet>
      <dgm:spPr/>
    </dgm:pt>
    <dgm:pt modelId="{14754E39-9579-403E-BBFC-7944CB063B05}" type="pres">
      <dgm:prSet presAssocID="{A2042C4A-C9EE-471A-8A5F-C88F61D78728}" presName="accent_2" presStyleCnt="0"/>
      <dgm:spPr/>
    </dgm:pt>
    <dgm:pt modelId="{5D0FF39C-1C11-47B5-AD9F-60E5CFBE1402}" type="pres">
      <dgm:prSet presAssocID="{A2042C4A-C9EE-471A-8A5F-C88F61D78728}" presName="accentRepeatNode" presStyleLbl="solidFgAcc1" presStyleIdx="1" presStyleCnt="6"/>
      <dgm:spPr>
        <a:ln>
          <a:solidFill>
            <a:srgbClr val="0E5D81"/>
          </a:solidFill>
        </a:ln>
      </dgm:spPr>
    </dgm:pt>
    <dgm:pt modelId="{AA611F74-4C0C-4061-86B6-39CB2FD00E44}" type="pres">
      <dgm:prSet presAssocID="{2912392D-67D1-4472-B725-7CD85889E393}" presName="text_3" presStyleLbl="node1" presStyleIdx="2" presStyleCnt="6">
        <dgm:presLayoutVars>
          <dgm:bulletEnabled val="1"/>
        </dgm:presLayoutVars>
      </dgm:prSet>
      <dgm:spPr/>
    </dgm:pt>
    <dgm:pt modelId="{C355EB68-D3B5-44BA-9EE5-57C6C2CC9C62}" type="pres">
      <dgm:prSet presAssocID="{2912392D-67D1-4472-B725-7CD85889E393}" presName="accent_3" presStyleCnt="0"/>
      <dgm:spPr/>
    </dgm:pt>
    <dgm:pt modelId="{567C0614-21BD-41AF-9003-F081F82786CF}" type="pres">
      <dgm:prSet presAssocID="{2912392D-67D1-4472-B725-7CD85889E393}" presName="accentRepeatNode" presStyleLbl="solidFgAcc1" presStyleIdx="2" presStyleCnt="6"/>
      <dgm:spPr>
        <a:ln>
          <a:solidFill>
            <a:srgbClr val="0E5D81"/>
          </a:solidFill>
        </a:ln>
      </dgm:spPr>
    </dgm:pt>
    <dgm:pt modelId="{C9DD484A-2097-414E-9A61-B8FC26BF5D9D}" type="pres">
      <dgm:prSet presAssocID="{D36EF1D5-080D-4705-A300-411BBE498C1F}" presName="text_4" presStyleLbl="node1" presStyleIdx="3" presStyleCnt="6">
        <dgm:presLayoutVars>
          <dgm:bulletEnabled val="1"/>
        </dgm:presLayoutVars>
      </dgm:prSet>
      <dgm:spPr/>
    </dgm:pt>
    <dgm:pt modelId="{20AA8307-C703-4749-B12B-33549A2F5FC8}" type="pres">
      <dgm:prSet presAssocID="{D36EF1D5-080D-4705-A300-411BBE498C1F}" presName="accent_4" presStyleCnt="0"/>
      <dgm:spPr/>
    </dgm:pt>
    <dgm:pt modelId="{E98FF136-5731-4803-AF6A-130BEB154D44}" type="pres">
      <dgm:prSet presAssocID="{D36EF1D5-080D-4705-A300-411BBE498C1F}" presName="accentRepeatNode" presStyleLbl="solidFgAcc1" presStyleIdx="3" presStyleCnt="6"/>
      <dgm:spPr>
        <a:ln>
          <a:solidFill>
            <a:srgbClr val="0E5D81"/>
          </a:solidFill>
        </a:ln>
      </dgm:spPr>
    </dgm:pt>
    <dgm:pt modelId="{EBFB6D2C-EBBB-40F2-B978-65D8BE045802}" type="pres">
      <dgm:prSet presAssocID="{1AD2F9C3-EC56-4209-8461-1CFCF07DD8E9}" presName="text_5" presStyleLbl="node1" presStyleIdx="4" presStyleCnt="6">
        <dgm:presLayoutVars>
          <dgm:bulletEnabled val="1"/>
        </dgm:presLayoutVars>
      </dgm:prSet>
      <dgm:spPr/>
    </dgm:pt>
    <dgm:pt modelId="{9BA65FD6-E0C6-421F-8B37-316033AA3FF9}" type="pres">
      <dgm:prSet presAssocID="{1AD2F9C3-EC56-4209-8461-1CFCF07DD8E9}" presName="accent_5" presStyleCnt="0"/>
      <dgm:spPr/>
    </dgm:pt>
    <dgm:pt modelId="{ED12BD95-1931-4FC1-A7CE-A72E489CEB9A}" type="pres">
      <dgm:prSet presAssocID="{1AD2F9C3-EC56-4209-8461-1CFCF07DD8E9}" presName="accentRepeatNode" presStyleLbl="solidFgAcc1" presStyleIdx="4" presStyleCnt="6"/>
      <dgm:spPr>
        <a:ln>
          <a:solidFill>
            <a:srgbClr val="0E5D81"/>
          </a:solidFill>
        </a:ln>
      </dgm:spPr>
    </dgm:pt>
    <dgm:pt modelId="{CDE8F264-170D-4C2C-9FA0-006520C4CB4D}" type="pres">
      <dgm:prSet presAssocID="{D6A3B25B-53BE-4A1E-A3DC-69D2AB9E3149}" presName="text_6" presStyleLbl="node1" presStyleIdx="5" presStyleCnt="6">
        <dgm:presLayoutVars>
          <dgm:bulletEnabled val="1"/>
        </dgm:presLayoutVars>
      </dgm:prSet>
      <dgm:spPr/>
    </dgm:pt>
    <dgm:pt modelId="{6BB5C249-05BF-42F0-94A4-EFB6B9412F99}" type="pres">
      <dgm:prSet presAssocID="{D6A3B25B-53BE-4A1E-A3DC-69D2AB9E3149}" presName="accent_6" presStyleCnt="0"/>
      <dgm:spPr/>
    </dgm:pt>
    <dgm:pt modelId="{83946BDB-835C-4B2A-9419-8C4E065E1C83}" type="pres">
      <dgm:prSet presAssocID="{D6A3B25B-53BE-4A1E-A3DC-69D2AB9E3149}" presName="accentRepeatNode" presStyleLbl="solidFgAcc1" presStyleIdx="5" presStyleCnt="6"/>
      <dgm:spPr>
        <a:ln>
          <a:solidFill>
            <a:srgbClr val="0E5D81"/>
          </a:solidFill>
        </a:ln>
      </dgm:spPr>
    </dgm:pt>
  </dgm:ptLst>
  <dgm:cxnLst>
    <dgm:cxn modelId="{96EB8218-38BA-45EE-8AFA-42AC6A9E6FE9}" type="presOf" srcId="{96E59477-688A-48E5-AEC7-106BE103D5F7}" destId="{6B137A0F-1DEC-4A68-A590-45C55A6329B3}" srcOrd="0" destOrd="0" presId="urn:microsoft.com/office/officeart/2008/layout/VerticalCurvedList"/>
    <dgm:cxn modelId="{6E0C0A1B-4F6D-489D-AA5B-AE7D4A4B48FF}" type="presOf" srcId="{D6A3B25B-53BE-4A1E-A3DC-69D2AB9E3149}" destId="{CDE8F264-170D-4C2C-9FA0-006520C4CB4D}" srcOrd="0" destOrd="0" presId="urn:microsoft.com/office/officeart/2008/layout/VerticalCurvedList"/>
    <dgm:cxn modelId="{D2F2521C-4409-4EFA-A3D3-02E1D200B9D3}" srcId="{38E35552-5F5A-4AB7-8006-9C2C7639FE6E}" destId="{2912392D-67D1-4472-B725-7CD85889E393}" srcOrd="2" destOrd="0" parTransId="{62EEE494-44CA-4870-AE52-F6CD5D388447}" sibTransId="{75F5611E-AF55-47A5-A17B-35CEF66CC7A6}"/>
    <dgm:cxn modelId="{71520538-F755-42D9-B4A8-88EA0DF7F93A}" type="presOf" srcId="{1AD2F9C3-EC56-4209-8461-1CFCF07DD8E9}" destId="{EBFB6D2C-EBBB-40F2-B978-65D8BE045802}" srcOrd="0" destOrd="0" presId="urn:microsoft.com/office/officeart/2008/layout/VerticalCurvedList"/>
    <dgm:cxn modelId="{AAECCC5B-A9B1-4ED4-92C5-3FA498B1E619}" srcId="{38E35552-5F5A-4AB7-8006-9C2C7639FE6E}" destId="{96E59477-688A-48E5-AEC7-106BE103D5F7}" srcOrd="0" destOrd="0" parTransId="{6C1A681E-3309-4613-8147-7BDC4DE4C589}" sibTransId="{29BD04CA-8B5E-4B2B-B311-8F22B02FD78D}"/>
    <dgm:cxn modelId="{EFF4F85E-5CDA-4E9F-A907-19FC9875C58F}" srcId="{38E35552-5F5A-4AB7-8006-9C2C7639FE6E}" destId="{1AD2F9C3-EC56-4209-8461-1CFCF07DD8E9}" srcOrd="4" destOrd="0" parTransId="{50246AB6-3FD6-425D-BCEB-EFF59EC52037}" sibTransId="{DF4700A5-B36C-4892-877D-953E5319D0E0}"/>
    <dgm:cxn modelId="{5A65B7A6-5847-4702-AF5E-FB1CA4DE994F}" type="presOf" srcId="{D36EF1D5-080D-4705-A300-411BBE498C1F}" destId="{C9DD484A-2097-414E-9A61-B8FC26BF5D9D}" srcOrd="0" destOrd="0" presId="urn:microsoft.com/office/officeart/2008/layout/VerticalCurvedList"/>
    <dgm:cxn modelId="{609DE6A8-922C-40F6-B659-E5B93D23661C}" type="presOf" srcId="{29BD04CA-8B5E-4B2B-B311-8F22B02FD78D}" destId="{7AF7DFA8-7359-4DE9-A8AC-1307F09B2151}" srcOrd="0" destOrd="0" presId="urn:microsoft.com/office/officeart/2008/layout/VerticalCurvedList"/>
    <dgm:cxn modelId="{8B7D3CAC-7FFD-4ED1-BEFC-4B76E5CED5D1}" type="presOf" srcId="{A2042C4A-C9EE-471A-8A5F-C88F61D78728}" destId="{F48374EA-71DA-4F5E-84AE-D908CDDE9675}" srcOrd="0" destOrd="0" presId="urn:microsoft.com/office/officeart/2008/layout/VerticalCurvedList"/>
    <dgm:cxn modelId="{4BFD65D1-05F7-449E-8F71-145A5B7FF347}" type="presOf" srcId="{2912392D-67D1-4472-B725-7CD85889E393}" destId="{AA611F74-4C0C-4061-86B6-39CB2FD00E44}" srcOrd="0" destOrd="0" presId="urn:microsoft.com/office/officeart/2008/layout/VerticalCurvedList"/>
    <dgm:cxn modelId="{5C5839DD-0F27-49A0-B260-23A7757E1763}" srcId="{38E35552-5F5A-4AB7-8006-9C2C7639FE6E}" destId="{D6A3B25B-53BE-4A1E-A3DC-69D2AB9E3149}" srcOrd="5" destOrd="0" parTransId="{AE0E236D-A736-4DCA-A918-A5469F39DA46}" sibTransId="{085590E4-1FE4-4A9B-B61F-45E5E3FE8467}"/>
    <dgm:cxn modelId="{12E14CE8-9405-4C15-A5B0-2701E7BBAD79}" type="presOf" srcId="{38E35552-5F5A-4AB7-8006-9C2C7639FE6E}" destId="{BFE97987-8391-4DE2-B03A-5032CAF8456D}" srcOrd="0" destOrd="0" presId="urn:microsoft.com/office/officeart/2008/layout/VerticalCurvedList"/>
    <dgm:cxn modelId="{626311F3-CDB8-414C-8438-F32DB5C4427F}" srcId="{38E35552-5F5A-4AB7-8006-9C2C7639FE6E}" destId="{A2042C4A-C9EE-471A-8A5F-C88F61D78728}" srcOrd="1" destOrd="0" parTransId="{0FDEEC7D-C619-4779-B0AC-D5A8020C7CEF}" sibTransId="{6D5805CB-368E-4927-82E2-F72C14392D9D}"/>
    <dgm:cxn modelId="{D6A81BF5-C7E9-467F-A97C-26B59E386072}" srcId="{38E35552-5F5A-4AB7-8006-9C2C7639FE6E}" destId="{D36EF1D5-080D-4705-A300-411BBE498C1F}" srcOrd="3" destOrd="0" parTransId="{523DB3EA-4320-4A14-867C-BA0873AEB15D}" sibTransId="{5F90C4EC-48D0-473E-97CF-545161F99486}"/>
    <dgm:cxn modelId="{1D33F224-7F4B-48EC-AE6D-0F47DB2E336C}" type="presParOf" srcId="{BFE97987-8391-4DE2-B03A-5032CAF8456D}" destId="{0CCA0E11-C121-402A-8D42-E14073A3C9B4}" srcOrd="0" destOrd="0" presId="urn:microsoft.com/office/officeart/2008/layout/VerticalCurvedList"/>
    <dgm:cxn modelId="{997981F3-8202-4F25-9208-685C21769196}" type="presParOf" srcId="{0CCA0E11-C121-402A-8D42-E14073A3C9B4}" destId="{FCB46242-D7DA-4205-943E-5E17C9B841DB}" srcOrd="0" destOrd="0" presId="urn:microsoft.com/office/officeart/2008/layout/VerticalCurvedList"/>
    <dgm:cxn modelId="{1436CCF0-4F63-458D-8941-B0DD326CB6AE}" type="presParOf" srcId="{FCB46242-D7DA-4205-943E-5E17C9B841DB}" destId="{28D9F040-88DC-4FC6-BE54-524BB3E03E33}" srcOrd="0" destOrd="0" presId="urn:microsoft.com/office/officeart/2008/layout/VerticalCurvedList"/>
    <dgm:cxn modelId="{4205DD7C-996F-4B5F-87BD-6CF4410E3268}" type="presParOf" srcId="{FCB46242-D7DA-4205-943E-5E17C9B841DB}" destId="{7AF7DFA8-7359-4DE9-A8AC-1307F09B2151}" srcOrd="1" destOrd="0" presId="urn:microsoft.com/office/officeart/2008/layout/VerticalCurvedList"/>
    <dgm:cxn modelId="{DCA0E62F-A912-4D40-AE4E-1CFD7C885D78}" type="presParOf" srcId="{FCB46242-D7DA-4205-943E-5E17C9B841DB}" destId="{947F2DFA-3D95-4B26-A07A-AB575C778FFF}" srcOrd="2" destOrd="0" presId="urn:microsoft.com/office/officeart/2008/layout/VerticalCurvedList"/>
    <dgm:cxn modelId="{5E1FDA5C-69B6-4CCC-B4D7-EE62B60CB12A}" type="presParOf" srcId="{FCB46242-D7DA-4205-943E-5E17C9B841DB}" destId="{DAE3840C-3F24-40FF-AED7-AA71C8C6AA38}" srcOrd="3" destOrd="0" presId="urn:microsoft.com/office/officeart/2008/layout/VerticalCurvedList"/>
    <dgm:cxn modelId="{06A6D27B-A5B8-4C59-99DC-DCEB67ACF527}" type="presParOf" srcId="{0CCA0E11-C121-402A-8D42-E14073A3C9B4}" destId="{6B137A0F-1DEC-4A68-A590-45C55A6329B3}" srcOrd="1" destOrd="0" presId="urn:microsoft.com/office/officeart/2008/layout/VerticalCurvedList"/>
    <dgm:cxn modelId="{6CC621E7-9593-460B-B5ED-94A46750ADDB}" type="presParOf" srcId="{0CCA0E11-C121-402A-8D42-E14073A3C9B4}" destId="{9E994A30-9731-4F30-994B-0CA447BD9AEB}" srcOrd="2" destOrd="0" presId="urn:microsoft.com/office/officeart/2008/layout/VerticalCurvedList"/>
    <dgm:cxn modelId="{C8F0D8EA-A73D-4169-B686-BFFC950543DF}" type="presParOf" srcId="{9E994A30-9731-4F30-994B-0CA447BD9AEB}" destId="{55E53079-25A2-42D4-A319-4C341FE3E807}" srcOrd="0" destOrd="0" presId="urn:microsoft.com/office/officeart/2008/layout/VerticalCurvedList"/>
    <dgm:cxn modelId="{F881B48E-6740-4438-9B83-B8FDE7121931}" type="presParOf" srcId="{0CCA0E11-C121-402A-8D42-E14073A3C9B4}" destId="{F48374EA-71DA-4F5E-84AE-D908CDDE9675}" srcOrd="3" destOrd="0" presId="urn:microsoft.com/office/officeart/2008/layout/VerticalCurvedList"/>
    <dgm:cxn modelId="{4CC2B513-0551-44E6-AD32-03EF6FF953F5}" type="presParOf" srcId="{0CCA0E11-C121-402A-8D42-E14073A3C9B4}" destId="{14754E39-9579-403E-BBFC-7944CB063B05}" srcOrd="4" destOrd="0" presId="urn:microsoft.com/office/officeart/2008/layout/VerticalCurvedList"/>
    <dgm:cxn modelId="{31028E31-18B4-40B2-BDEF-A316DFEE919E}" type="presParOf" srcId="{14754E39-9579-403E-BBFC-7944CB063B05}" destId="{5D0FF39C-1C11-47B5-AD9F-60E5CFBE1402}" srcOrd="0" destOrd="0" presId="urn:microsoft.com/office/officeart/2008/layout/VerticalCurvedList"/>
    <dgm:cxn modelId="{BF4D998B-8BF3-43CA-9AD4-0C5C992C0D7E}" type="presParOf" srcId="{0CCA0E11-C121-402A-8D42-E14073A3C9B4}" destId="{AA611F74-4C0C-4061-86B6-39CB2FD00E44}" srcOrd="5" destOrd="0" presId="urn:microsoft.com/office/officeart/2008/layout/VerticalCurvedList"/>
    <dgm:cxn modelId="{FABE7AC5-ECDD-4D26-B439-611E091CA21B}" type="presParOf" srcId="{0CCA0E11-C121-402A-8D42-E14073A3C9B4}" destId="{C355EB68-D3B5-44BA-9EE5-57C6C2CC9C62}" srcOrd="6" destOrd="0" presId="urn:microsoft.com/office/officeart/2008/layout/VerticalCurvedList"/>
    <dgm:cxn modelId="{DAF8F538-48A3-4E29-9852-C5C4D6C62CDD}" type="presParOf" srcId="{C355EB68-D3B5-44BA-9EE5-57C6C2CC9C62}" destId="{567C0614-21BD-41AF-9003-F081F82786CF}" srcOrd="0" destOrd="0" presId="urn:microsoft.com/office/officeart/2008/layout/VerticalCurvedList"/>
    <dgm:cxn modelId="{6DF99C8F-1149-4B66-9584-92DB1144303C}" type="presParOf" srcId="{0CCA0E11-C121-402A-8D42-E14073A3C9B4}" destId="{C9DD484A-2097-414E-9A61-B8FC26BF5D9D}" srcOrd="7" destOrd="0" presId="urn:microsoft.com/office/officeart/2008/layout/VerticalCurvedList"/>
    <dgm:cxn modelId="{525F294F-6D66-4572-BD10-3EE85AEAE2F0}" type="presParOf" srcId="{0CCA0E11-C121-402A-8D42-E14073A3C9B4}" destId="{20AA8307-C703-4749-B12B-33549A2F5FC8}" srcOrd="8" destOrd="0" presId="urn:microsoft.com/office/officeart/2008/layout/VerticalCurvedList"/>
    <dgm:cxn modelId="{BFDE8159-7A68-4114-8C6E-A85C9EFB18F5}" type="presParOf" srcId="{20AA8307-C703-4749-B12B-33549A2F5FC8}" destId="{E98FF136-5731-4803-AF6A-130BEB154D44}" srcOrd="0" destOrd="0" presId="urn:microsoft.com/office/officeart/2008/layout/VerticalCurvedList"/>
    <dgm:cxn modelId="{A40E7F84-BA9D-4548-8FD6-243A598B9558}" type="presParOf" srcId="{0CCA0E11-C121-402A-8D42-E14073A3C9B4}" destId="{EBFB6D2C-EBBB-40F2-B978-65D8BE045802}" srcOrd="9" destOrd="0" presId="urn:microsoft.com/office/officeart/2008/layout/VerticalCurvedList"/>
    <dgm:cxn modelId="{F1F2A01E-8DF8-44B8-84C2-F7B9D39EDFCC}" type="presParOf" srcId="{0CCA0E11-C121-402A-8D42-E14073A3C9B4}" destId="{9BA65FD6-E0C6-421F-8B37-316033AA3FF9}" srcOrd="10" destOrd="0" presId="urn:microsoft.com/office/officeart/2008/layout/VerticalCurvedList"/>
    <dgm:cxn modelId="{305291C3-F58F-4CF2-B0C7-0CB64F9D1AAB}" type="presParOf" srcId="{9BA65FD6-E0C6-421F-8B37-316033AA3FF9}" destId="{ED12BD95-1931-4FC1-A7CE-A72E489CEB9A}" srcOrd="0" destOrd="0" presId="urn:microsoft.com/office/officeart/2008/layout/VerticalCurvedList"/>
    <dgm:cxn modelId="{F9CB038E-39E7-4316-9337-CAFDD61DB60A}" type="presParOf" srcId="{0CCA0E11-C121-402A-8D42-E14073A3C9B4}" destId="{CDE8F264-170D-4C2C-9FA0-006520C4CB4D}" srcOrd="11" destOrd="0" presId="urn:microsoft.com/office/officeart/2008/layout/VerticalCurvedList"/>
    <dgm:cxn modelId="{1B5C2A4B-68C0-42FC-9F61-B8C3B95E2DF0}" type="presParOf" srcId="{0CCA0E11-C121-402A-8D42-E14073A3C9B4}" destId="{6BB5C249-05BF-42F0-94A4-EFB6B9412F99}" srcOrd="12" destOrd="0" presId="urn:microsoft.com/office/officeart/2008/layout/VerticalCurvedList"/>
    <dgm:cxn modelId="{B33512C6-EB87-424D-9E02-6785855E2DF9}" type="presParOf" srcId="{6BB5C249-05BF-42F0-94A4-EFB6B9412F99}" destId="{83946BDB-835C-4B2A-9419-8C4E065E1C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627E9-852D-4723-800B-98333CE3E3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94C066-43AE-48A5-8053-4D641305B9D7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Analyse de la situation</a:t>
          </a:r>
        </a:p>
      </dgm:t>
    </dgm:pt>
    <dgm:pt modelId="{043C879A-6456-4F9F-BC05-40090A89D8FD}" type="parTrans" cxnId="{93206E0F-0D65-4E29-A334-256C5FC76FA9}">
      <dgm:prSet/>
      <dgm:spPr/>
      <dgm:t>
        <a:bodyPr/>
        <a:lstStyle/>
        <a:p>
          <a:endParaRPr lang="fr-FR"/>
        </a:p>
      </dgm:t>
    </dgm:pt>
    <dgm:pt modelId="{1DFD767A-F6C2-4702-B2F7-879CDC2ADA90}" type="sibTrans" cxnId="{93206E0F-0D65-4E29-A334-256C5FC76FA9}">
      <dgm:prSet/>
      <dgm:spPr>
        <a:solidFill>
          <a:schemeClr val="bg2">
            <a:lumMod val="10000"/>
          </a:schemeClr>
        </a:solidFill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03F3F237-BD1A-4DB2-8E04-619CB1C72FEC}">
      <dgm:prSet phldrT="[Texte]" custT="1"/>
      <dgm:spPr>
        <a:solidFill>
          <a:srgbClr val="2FAFA9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Analyse des capacités</a:t>
          </a:r>
        </a:p>
      </dgm:t>
    </dgm:pt>
    <dgm:pt modelId="{316A5465-EE96-4FEA-BC79-ED71E0A1BAE2}" type="parTrans" cxnId="{1325EF60-2C59-44C2-A388-8EE886C0E6E4}">
      <dgm:prSet/>
      <dgm:spPr/>
      <dgm:t>
        <a:bodyPr/>
        <a:lstStyle/>
        <a:p>
          <a:endParaRPr lang="fr-FR"/>
        </a:p>
      </dgm:t>
    </dgm:pt>
    <dgm:pt modelId="{F2185DB4-A927-4EAD-B8CE-020320A254E3}" type="sibTrans" cxnId="{1325EF60-2C59-44C2-A388-8EE886C0E6E4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DA220A60-EF04-49B9-9708-52574858EB39}">
      <dgm:prSet phldrT="[Texte]" custT="1"/>
      <dgm:spPr>
        <a:solidFill>
          <a:srgbClr val="712182"/>
        </a:solidFill>
      </dgm:spPr>
      <dgm:t>
        <a:bodyPr/>
        <a:lstStyle/>
        <a:p>
          <a:r>
            <a:rPr lang="fr-FR" sz="1400" b="1">
              <a:latin typeface="Raleway" pitchFamily="2" charset="0"/>
            </a:rPr>
            <a:t>Evaluation avec préconisations</a:t>
          </a:r>
        </a:p>
      </dgm:t>
    </dgm:pt>
    <dgm:pt modelId="{DBBD06EC-CB9A-4E21-B518-4E5E9DB6430A}" type="parTrans" cxnId="{3A78A0FF-6C74-4C8A-9149-C3B78AD77408}">
      <dgm:prSet/>
      <dgm:spPr/>
      <dgm:t>
        <a:bodyPr/>
        <a:lstStyle/>
        <a:p>
          <a:endParaRPr lang="fr-FR"/>
        </a:p>
      </dgm:t>
    </dgm:pt>
    <dgm:pt modelId="{09B78DAF-5BAE-4058-B2E5-A00FA3D55459}" type="sibTrans" cxnId="{3A78A0FF-6C74-4C8A-9149-C3B78AD77408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36E2C29-4929-4523-8499-D30081081319}">
      <dgm:prSet phldrT="[Texte]" custT="1"/>
      <dgm:spPr>
        <a:solidFill>
          <a:srgbClr val="0E5D81"/>
        </a:solidFill>
      </dgm:spPr>
      <dgm:t>
        <a:bodyPr/>
        <a:lstStyle/>
        <a:p>
          <a:r>
            <a:rPr lang="fr-FR" sz="1400" b="1">
              <a:latin typeface="Raleway" pitchFamily="2" charset="0"/>
            </a:rPr>
            <a:t>Suivi des préconisations</a:t>
          </a:r>
        </a:p>
      </dgm:t>
    </dgm:pt>
    <dgm:pt modelId="{F80146B4-734E-4AF6-AD31-2E264D5AB365}" type="sibTrans" cxnId="{1EBFBF92-F399-4C0B-9108-8EAE9C28D090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1E5889D-3E63-4EC0-B740-22FF73D232FB}" type="parTrans" cxnId="{1EBFBF92-F399-4C0B-9108-8EAE9C28D090}">
      <dgm:prSet/>
      <dgm:spPr/>
      <dgm:t>
        <a:bodyPr/>
        <a:lstStyle/>
        <a:p>
          <a:endParaRPr lang="fr-FR"/>
        </a:p>
      </dgm:t>
    </dgm:pt>
    <dgm:pt modelId="{7C5DF654-4900-4623-ADC9-4B4DDE147D3B}">
      <dgm:prSet phldrT="[Texte]" custT="1"/>
      <dgm:spPr>
        <a:solidFill>
          <a:srgbClr val="F2B800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Conseil et mise en œuvre</a:t>
          </a:r>
        </a:p>
      </dgm:t>
    </dgm:pt>
    <dgm:pt modelId="{4A5F2D18-B8CE-4C33-98B4-FF94F8FFB3BE}" type="sibTrans" cxnId="{B1C5DE3C-A87D-44F1-A86D-C74CF4793929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576CCD4B-FFAC-4CA9-BBC4-6E068106288F}" type="parTrans" cxnId="{B1C5DE3C-A87D-44F1-A86D-C74CF4793929}">
      <dgm:prSet/>
      <dgm:spPr/>
      <dgm:t>
        <a:bodyPr/>
        <a:lstStyle/>
        <a:p>
          <a:endParaRPr lang="fr-FR"/>
        </a:p>
      </dgm:t>
    </dgm:pt>
    <dgm:pt modelId="{4B31A22B-6D4C-433C-BD46-C5C2F682C624}" type="pres">
      <dgm:prSet presAssocID="{C83627E9-852D-4723-800B-98333CE3E37A}" presName="cycle" presStyleCnt="0">
        <dgm:presLayoutVars>
          <dgm:dir/>
          <dgm:resizeHandles val="exact"/>
        </dgm:presLayoutVars>
      </dgm:prSet>
      <dgm:spPr/>
    </dgm:pt>
    <dgm:pt modelId="{7B7E1E11-2EB5-4116-B322-D57941C1593F}" type="pres">
      <dgm:prSet presAssocID="{7894C066-43AE-48A5-8053-4D641305B9D7}" presName="node" presStyleLbl="node1" presStyleIdx="0" presStyleCnt="5">
        <dgm:presLayoutVars>
          <dgm:bulletEnabled val="1"/>
        </dgm:presLayoutVars>
      </dgm:prSet>
      <dgm:spPr/>
    </dgm:pt>
    <dgm:pt modelId="{AFAFABD7-FE84-49A5-B7E7-CE56E2EAADF4}" type="pres">
      <dgm:prSet presAssocID="{7894C066-43AE-48A5-8053-4D641305B9D7}" presName="spNode" presStyleCnt="0"/>
      <dgm:spPr/>
    </dgm:pt>
    <dgm:pt modelId="{5C99DAC7-0650-484F-899D-C0AD484B1A70}" type="pres">
      <dgm:prSet presAssocID="{1DFD767A-F6C2-4702-B2F7-879CDC2ADA90}" presName="sibTrans" presStyleLbl="sibTrans1D1" presStyleIdx="0" presStyleCnt="5"/>
      <dgm:spPr/>
    </dgm:pt>
    <dgm:pt modelId="{57623259-34D0-4CF9-A24E-22E768C8EBBF}" type="pres">
      <dgm:prSet presAssocID="{03F3F237-BD1A-4DB2-8E04-619CB1C72FEC}" presName="node" presStyleLbl="node1" presStyleIdx="1" presStyleCnt="5">
        <dgm:presLayoutVars>
          <dgm:bulletEnabled val="1"/>
        </dgm:presLayoutVars>
      </dgm:prSet>
      <dgm:spPr/>
    </dgm:pt>
    <dgm:pt modelId="{18E16CAE-9869-4248-A7A1-5D27D492C84F}" type="pres">
      <dgm:prSet presAssocID="{03F3F237-BD1A-4DB2-8E04-619CB1C72FEC}" presName="spNode" presStyleCnt="0"/>
      <dgm:spPr/>
    </dgm:pt>
    <dgm:pt modelId="{7B75FE95-3083-4A64-AF5D-7C31D2F39200}" type="pres">
      <dgm:prSet presAssocID="{F2185DB4-A927-4EAD-B8CE-020320A254E3}" presName="sibTrans" presStyleLbl="sibTrans1D1" presStyleIdx="1" presStyleCnt="5"/>
      <dgm:spPr/>
    </dgm:pt>
    <dgm:pt modelId="{545241B1-2998-4BCC-AE7B-0F32B53FA4CF}" type="pres">
      <dgm:prSet presAssocID="{DA220A60-EF04-49B9-9708-52574858EB39}" presName="node" presStyleLbl="node1" presStyleIdx="2" presStyleCnt="5">
        <dgm:presLayoutVars>
          <dgm:bulletEnabled val="1"/>
        </dgm:presLayoutVars>
      </dgm:prSet>
      <dgm:spPr/>
    </dgm:pt>
    <dgm:pt modelId="{BAE3CD12-863A-4610-97D0-384FF7F0AC90}" type="pres">
      <dgm:prSet presAssocID="{DA220A60-EF04-49B9-9708-52574858EB39}" presName="spNode" presStyleCnt="0"/>
      <dgm:spPr/>
    </dgm:pt>
    <dgm:pt modelId="{84B0F028-854C-4471-BBB2-23AC2EB17DDA}" type="pres">
      <dgm:prSet presAssocID="{09B78DAF-5BAE-4058-B2E5-A00FA3D55459}" presName="sibTrans" presStyleLbl="sibTrans1D1" presStyleIdx="2" presStyleCnt="5"/>
      <dgm:spPr/>
    </dgm:pt>
    <dgm:pt modelId="{5F0EC9AB-DBC0-449E-8192-161D3E86313F}" type="pres">
      <dgm:prSet presAssocID="{7C5DF654-4900-4623-ADC9-4B4DDE147D3B}" presName="node" presStyleLbl="node1" presStyleIdx="3" presStyleCnt="5">
        <dgm:presLayoutVars>
          <dgm:bulletEnabled val="1"/>
        </dgm:presLayoutVars>
      </dgm:prSet>
      <dgm:spPr/>
    </dgm:pt>
    <dgm:pt modelId="{1338E00B-94B4-48DD-BE5B-5C7DFC11DBFC}" type="pres">
      <dgm:prSet presAssocID="{7C5DF654-4900-4623-ADC9-4B4DDE147D3B}" presName="spNode" presStyleCnt="0"/>
      <dgm:spPr/>
    </dgm:pt>
    <dgm:pt modelId="{7214D649-A69F-4EA3-B650-EE951522293A}" type="pres">
      <dgm:prSet presAssocID="{4A5F2D18-B8CE-4C33-98B4-FF94F8FFB3BE}" presName="sibTrans" presStyleLbl="sibTrans1D1" presStyleIdx="3" presStyleCnt="5"/>
      <dgm:spPr/>
    </dgm:pt>
    <dgm:pt modelId="{952C4F38-B7E6-45EA-832A-6C4EAE8AD6D2}" type="pres">
      <dgm:prSet presAssocID="{736E2C29-4929-4523-8499-D30081081319}" presName="node" presStyleLbl="node1" presStyleIdx="4" presStyleCnt="5">
        <dgm:presLayoutVars>
          <dgm:bulletEnabled val="1"/>
        </dgm:presLayoutVars>
      </dgm:prSet>
      <dgm:spPr/>
    </dgm:pt>
    <dgm:pt modelId="{9168E033-8FB8-4BC0-81E4-8B7F24AEA56C}" type="pres">
      <dgm:prSet presAssocID="{736E2C29-4929-4523-8499-D30081081319}" presName="spNode" presStyleCnt="0"/>
      <dgm:spPr/>
    </dgm:pt>
    <dgm:pt modelId="{FAD303AC-923E-4008-943D-E8122D36A67D}" type="pres">
      <dgm:prSet presAssocID="{F80146B4-734E-4AF6-AD31-2E264D5AB365}" presName="sibTrans" presStyleLbl="sibTrans1D1" presStyleIdx="4" presStyleCnt="5"/>
      <dgm:spPr/>
    </dgm:pt>
  </dgm:ptLst>
  <dgm:cxnLst>
    <dgm:cxn modelId="{0E4CD904-B7C2-4252-9730-1F91D9D95811}" type="presOf" srcId="{DA220A60-EF04-49B9-9708-52574858EB39}" destId="{545241B1-2998-4BCC-AE7B-0F32B53FA4CF}" srcOrd="0" destOrd="0" presId="urn:microsoft.com/office/officeart/2005/8/layout/cycle6"/>
    <dgm:cxn modelId="{93206E0F-0D65-4E29-A334-256C5FC76FA9}" srcId="{C83627E9-852D-4723-800B-98333CE3E37A}" destId="{7894C066-43AE-48A5-8053-4D641305B9D7}" srcOrd="0" destOrd="0" parTransId="{043C879A-6456-4F9F-BC05-40090A89D8FD}" sibTransId="{1DFD767A-F6C2-4702-B2F7-879CDC2ADA90}"/>
    <dgm:cxn modelId="{CDFA6014-8D86-41C1-9FB8-969FA43D67E9}" type="presOf" srcId="{7894C066-43AE-48A5-8053-4D641305B9D7}" destId="{7B7E1E11-2EB5-4116-B322-D57941C1593F}" srcOrd="0" destOrd="0" presId="urn:microsoft.com/office/officeart/2005/8/layout/cycle6"/>
    <dgm:cxn modelId="{FDCD832E-52A0-4FE2-8739-13B49A95CA13}" type="presOf" srcId="{1DFD767A-F6C2-4702-B2F7-879CDC2ADA90}" destId="{5C99DAC7-0650-484F-899D-C0AD484B1A70}" srcOrd="0" destOrd="0" presId="urn:microsoft.com/office/officeart/2005/8/layout/cycle6"/>
    <dgm:cxn modelId="{B1C5DE3C-A87D-44F1-A86D-C74CF4793929}" srcId="{C83627E9-852D-4723-800B-98333CE3E37A}" destId="{7C5DF654-4900-4623-ADC9-4B4DDE147D3B}" srcOrd="3" destOrd="0" parTransId="{576CCD4B-FFAC-4CA9-BBC4-6E068106288F}" sibTransId="{4A5F2D18-B8CE-4C33-98B4-FF94F8FFB3BE}"/>
    <dgm:cxn modelId="{5977B85C-A20B-44B7-A002-DAD428D64389}" type="presOf" srcId="{7C5DF654-4900-4623-ADC9-4B4DDE147D3B}" destId="{5F0EC9AB-DBC0-449E-8192-161D3E86313F}" srcOrd="0" destOrd="0" presId="urn:microsoft.com/office/officeart/2005/8/layout/cycle6"/>
    <dgm:cxn modelId="{B614185F-6114-4B6D-8040-5AD4F8A12096}" type="presOf" srcId="{F80146B4-734E-4AF6-AD31-2E264D5AB365}" destId="{FAD303AC-923E-4008-943D-E8122D36A67D}" srcOrd="0" destOrd="0" presId="urn:microsoft.com/office/officeart/2005/8/layout/cycle6"/>
    <dgm:cxn modelId="{1325EF60-2C59-44C2-A388-8EE886C0E6E4}" srcId="{C83627E9-852D-4723-800B-98333CE3E37A}" destId="{03F3F237-BD1A-4DB2-8E04-619CB1C72FEC}" srcOrd="1" destOrd="0" parTransId="{316A5465-EE96-4FEA-BC79-ED71E0A1BAE2}" sibTransId="{F2185DB4-A927-4EAD-B8CE-020320A254E3}"/>
    <dgm:cxn modelId="{C4EE1F53-19A9-44CA-A94E-E1A4E96B5B48}" type="presOf" srcId="{F2185DB4-A927-4EAD-B8CE-020320A254E3}" destId="{7B75FE95-3083-4A64-AF5D-7C31D2F39200}" srcOrd="0" destOrd="0" presId="urn:microsoft.com/office/officeart/2005/8/layout/cycle6"/>
    <dgm:cxn modelId="{53A2857A-6C8F-4F03-9E21-76CC61C669AD}" type="presOf" srcId="{736E2C29-4929-4523-8499-D30081081319}" destId="{952C4F38-B7E6-45EA-832A-6C4EAE8AD6D2}" srcOrd="0" destOrd="0" presId="urn:microsoft.com/office/officeart/2005/8/layout/cycle6"/>
    <dgm:cxn modelId="{C1BAC582-D2F8-4824-8682-23FB391705B1}" type="presOf" srcId="{4A5F2D18-B8CE-4C33-98B4-FF94F8FFB3BE}" destId="{7214D649-A69F-4EA3-B650-EE951522293A}" srcOrd="0" destOrd="0" presId="urn:microsoft.com/office/officeart/2005/8/layout/cycle6"/>
    <dgm:cxn modelId="{8DBAB88D-A484-4155-8DBA-F8FA69B381FA}" type="presOf" srcId="{09B78DAF-5BAE-4058-B2E5-A00FA3D55459}" destId="{84B0F028-854C-4471-BBB2-23AC2EB17DDA}" srcOrd="0" destOrd="0" presId="urn:microsoft.com/office/officeart/2005/8/layout/cycle6"/>
    <dgm:cxn modelId="{1EBFBF92-F399-4C0B-9108-8EAE9C28D090}" srcId="{C83627E9-852D-4723-800B-98333CE3E37A}" destId="{736E2C29-4929-4523-8499-D30081081319}" srcOrd="4" destOrd="0" parTransId="{71E5889D-3E63-4EC0-B740-22FF73D232FB}" sibTransId="{F80146B4-734E-4AF6-AD31-2E264D5AB365}"/>
    <dgm:cxn modelId="{08150BE7-4328-427B-85D3-68F85C7ABF8C}" type="presOf" srcId="{C83627E9-852D-4723-800B-98333CE3E37A}" destId="{4B31A22B-6D4C-433C-BD46-C5C2F682C624}" srcOrd="0" destOrd="0" presId="urn:microsoft.com/office/officeart/2005/8/layout/cycle6"/>
    <dgm:cxn modelId="{6FA92CFA-CC08-48C8-8C4E-B571C56B7D9F}" type="presOf" srcId="{03F3F237-BD1A-4DB2-8E04-619CB1C72FEC}" destId="{57623259-34D0-4CF9-A24E-22E768C8EBBF}" srcOrd="0" destOrd="0" presId="urn:microsoft.com/office/officeart/2005/8/layout/cycle6"/>
    <dgm:cxn modelId="{3A78A0FF-6C74-4C8A-9149-C3B78AD77408}" srcId="{C83627E9-852D-4723-800B-98333CE3E37A}" destId="{DA220A60-EF04-49B9-9708-52574858EB39}" srcOrd="2" destOrd="0" parTransId="{DBBD06EC-CB9A-4E21-B518-4E5E9DB6430A}" sibTransId="{09B78DAF-5BAE-4058-B2E5-A00FA3D55459}"/>
    <dgm:cxn modelId="{01494819-736E-4D35-B96F-A5DA625C8D59}" type="presParOf" srcId="{4B31A22B-6D4C-433C-BD46-C5C2F682C624}" destId="{7B7E1E11-2EB5-4116-B322-D57941C1593F}" srcOrd="0" destOrd="0" presId="urn:microsoft.com/office/officeart/2005/8/layout/cycle6"/>
    <dgm:cxn modelId="{BBAF4FE3-7C6B-413A-BC32-70EE7B16570C}" type="presParOf" srcId="{4B31A22B-6D4C-433C-BD46-C5C2F682C624}" destId="{AFAFABD7-FE84-49A5-B7E7-CE56E2EAADF4}" srcOrd="1" destOrd="0" presId="urn:microsoft.com/office/officeart/2005/8/layout/cycle6"/>
    <dgm:cxn modelId="{5754B885-C1E8-4BF6-9FC5-9183839C1D39}" type="presParOf" srcId="{4B31A22B-6D4C-433C-BD46-C5C2F682C624}" destId="{5C99DAC7-0650-484F-899D-C0AD484B1A70}" srcOrd="2" destOrd="0" presId="urn:microsoft.com/office/officeart/2005/8/layout/cycle6"/>
    <dgm:cxn modelId="{50413DFD-9670-4330-B48E-60C534AD0030}" type="presParOf" srcId="{4B31A22B-6D4C-433C-BD46-C5C2F682C624}" destId="{57623259-34D0-4CF9-A24E-22E768C8EBBF}" srcOrd="3" destOrd="0" presId="urn:microsoft.com/office/officeart/2005/8/layout/cycle6"/>
    <dgm:cxn modelId="{6FCDAA99-7996-489B-9105-A26913ED16FC}" type="presParOf" srcId="{4B31A22B-6D4C-433C-BD46-C5C2F682C624}" destId="{18E16CAE-9869-4248-A7A1-5D27D492C84F}" srcOrd="4" destOrd="0" presId="urn:microsoft.com/office/officeart/2005/8/layout/cycle6"/>
    <dgm:cxn modelId="{B8A99F1A-2EAD-4170-B49E-575E63BCD2C8}" type="presParOf" srcId="{4B31A22B-6D4C-433C-BD46-C5C2F682C624}" destId="{7B75FE95-3083-4A64-AF5D-7C31D2F39200}" srcOrd="5" destOrd="0" presId="urn:microsoft.com/office/officeart/2005/8/layout/cycle6"/>
    <dgm:cxn modelId="{75AA7CA8-3E40-4909-8311-84A8644F6364}" type="presParOf" srcId="{4B31A22B-6D4C-433C-BD46-C5C2F682C624}" destId="{545241B1-2998-4BCC-AE7B-0F32B53FA4CF}" srcOrd="6" destOrd="0" presId="urn:microsoft.com/office/officeart/2005/8/layout/cycle6"/>
    <dgm:cxn modelId="{464630C8-9E22-4EE6-B7FD-F891BB053B19}" type="presParOf" srcId="{4B31A22B-6D4C-433C-BD46-C5C2F682C624}" destId="{BAE3CD12-863A-4610-97D0-384FF7F0AC90}" srcOrd="7" destOrd="0" presId="urn:microsoft.com/office/officeart/2005/8/layout/cycle6"/>
    <dgm:cxn modelId="{673FAB64-6C96-48A8-AFB7-5CDC3E8E009E}" type="presParOf" srcId="{4B31A22B-6D4C-433C-BD46-C5C2F682C624}" destId="{84B0F028-854C-4471-BBB2-23AC2EB17DDA}" srcOrd="8" destOrd="0" presId="urn:microsoft.com/office/officeart/2005/8/layout/cycle6"/>
    <dgm:cxn modelId="{135090AC-95F8-4738-8673-B1858EADE983}" type="presParOf" srcId="{4B31A22B-6D4C-433C-BD46-C5C2F682C624}" destId="{5F0EC9AB-DBC0-449E-8192-161D3E86313F}" srcOrd="9" destOrd="0" presId="urn:microsoft.com/office/officeart/2005/8/layout/cycle6"/>
    <dgm:cxn modelId="{477C9D23-AD49-4108-9E6B-9F2658749370}" type="presParOf" srcId="{4B31A22B-6D4C-433C-BD46-C5C2F682C624}" destId="{1338E00B-94B4-48DD-BE5B-5C7DFC11DBFC}" srcOrd="10" destOrd="0" presId="urn:microsoft.com/office/officeart/2005/8/layout/cycle6"/>
    <dgm:cxn modelId="{7E51ECE5-4376-4BFE-A83F-B0D5412AE94F}" type="presParOf" srcId="{4B31A22B-6D4C-433C-BD46-C5C2F682C624}" destId="{7214D649-A69F-4EA3-B650-EE951522293A}" srcOrd="11" destOrd="0" presId="urn:microsoft.com/office/officeart/2005/8/layout/cycle6"/>
    <dgm:cxn modelId="{6EC2476E-4338-4F43-B806-E321A2176F57}" type="presParOf" srcId="{4B31A22B-6D4C-433C-BD46-C5C2F682C624}" destId="{952C4F38-B7E6-45EA-832A-6C4EAE8AD6D2}" srcOrd="12" destOrd="0" presId="urn:microsoft.com/office/officeart/2005/8/layout/cycle6"/>
    <dgm:cxn modelId="{7FAE7193-54BB-45FB-8FA2-AE14AFE060C1}" type="presParOf" srcId="{4B31A22B-6D4C-433C-BD46-C5C2F682C624}" destId="{9168E033-8FB8-4BC0-81E4-8B7F24AEA56C}" srcOrd="13" destOrd="0" presId="urn:microsoft.com/office/officeart/2005/8/layout/cycle6"/>
    <dgm:cxn modelId="{F6415663-5683-488A-8BDF-5AA8CCB74C10}" type="presParOf" srcId="{4B31A22B-6D4C-433C-BD46-C5C2F682C624}" destId="{FAD303AC-923E-4008-943D-E8122D36A6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627E9-852D-4723-800B-98333CE3E3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94C066-43AE-48A5-8053-4D641305B9D7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gm:t>
    </dgm:pt>
    <dgm:pt modelId="{043C879A-6456-4F9F-BC05-40090A89D8FD}" type="parTrans" cxnId="{93206E0F-0D65-4E29-A334-256C5FC76FA9}">
      <dgm:prSet/>
      <dgm:spPr/>
      <dgm:t>
        <a:bodyPr/>
        <a:lstStyle/>
        <a:p>
          <a:endParaRPr lang="fr-FR"/>
        </a:p>
      </dgm:t>
    </dgm:pt>
    <dgm:pt modelId="{1DFD767A-F6C2-4702-B2F7-879CDC2ADA90}" type="sibTrans" cxnId="{93206E0F-0D65-4E29-A334-256C5FC76FA9}">
      <dgm:prSet/>
      <dgm:spPr>
        <a:solidFill>
          <a:schemeClr val="bg2">
            <a:lumMod val="10000"/>
          </a:schemeClr>
        </a:solidFill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03F3F237-BD1A-4DB2-8E04-619CB1C72FEC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Analyse des capacités</a:t>
          </a:r>
        </a:p>
      </dgm:t>
    </dgm:pt>
    <dgm:pt modelId="{316A5465-EE96-4FEA-BC79-ED71E0A1BAE2}" type="parTrans" cxnId="{1325EF60-2C59-44C2-A388-8EE886C0E6E4}">
      <dgm:prSet/>
      <dgm:spPr/>
      <dgm:t>
        <a:bodyPr/>
        <a:lstStyle/>
        <a:p>
          <a:endParaRPr lang="fr-FR"/>
        </a:p>
      </dgm:t>
    </dgm:pt>
    <dgm:pt modelId="{F2185DB4-A927-4EAD-B8CE-020320A254E3}" type="sibTrans" cxnId="{1325EF60-2C59-44C2-A388-8EE886C0E6E4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DA220A60-EF04-49B9-9708-52574858EB39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Evaluation avec préconisations</a:t>
          </a:r>
        </a:p>
      </dgm:t>
    </dgm:pt>
    <dgm:pt modelId="{DBBD06EC-CB9A-4E21-B518-4E5E9DB6430A}" type="parTrans" cxnId="{3A78A0FF-6C74-4C8A-9149-C3B78AD77408}">
      <dgm:prSet/>
      <dgm:spPr/>
      <dgm:t>
        <a:bodyPr/>
        <a:lstStyle/>
        <a:p>
          <a:endParaRPr lang="fr-FR"/>
        </a:p>
      </dgm:t>
    </dgm:pt>
    <dgm:pt modelId="{09B78DAF-5BAE-4058-B2E5-A00FA3D55459}" type="sibTrans" cxnId="{3A78A0FF-6C74-4C8A-9149-C3B78AD77408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36E2C29-4929-4523-8499-D30081081319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Suivi des préconisations</a:t>
          </a:r>
        </a:p>
      </dgm:t>
    </dgm:pt>
    <dgm:pt modelId="{F80146B4-734E-4AF6-AD31-2E264D5AB365}" type="sibTrans" cxnId="{1EBFBF92-F399-4C0B-9108-8EAE9C28D090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1E5889D-3E63-4EC0-B740-22FF73D232FB}" type="parTrans" cxnId="{1EBFBF92-F399-4C0B-9108-8EAE9C28D090}">
      <dgm:prSet/>
      <dgm:spPr/>
      <dgm:t>
        <a:bodyPr/>
        <a:lstStyle/>
        <a:p>
          <a:endParaRPr lang="fr-FR"/>
        </a:p>
      </dgm:t>
    </dgm:pt>
    <dgm:pt modelId="{7C5DF654-4900-4623-ADC9-4B4DDE147D3B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Conseil et mise en œuvre</a:t>
          </a:r>
        </a:p>
      </dgm:t>
    </dgm:pt>
    <dgm:pt modelId="{4A5F2D18-B8CE-4C33-98B4-FF94F8FFB3BE}" type="sibTrans" cxnId="{B1C5DE3C-A87D-44F1-A86D-C74CF4793929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576CCD4B-FFAC-4CA9-BBC4-6E068106288F}" type="parTrans" cxnId="{B1C5DE3C-A87D-44F1-A86D-C74CF4793929}">
      <dgm:prSet/>
      <dgm:spPr/>
      <dgm:t>
        <a:bodyPr/>
        <a:lstStyle/>
        <a:p>
          <a:endParaRPr lang="fr-FR"/>
        </a:p>
      </dgm:t>
    </dgm:pt>
    <dgm:pt modelId="{4B31A22B-6D4C-433C-BD46-C5C2F682C624}" type="pres">
      <dgm:prSet presAssocID="{C83627E9-852D-4723-800B-98333CE3E37A}" presName="cycle" presStyleCnt="0">
        <dgm:presLayoutVars>
          <dgm:dir/>
          <dgm:resizeHandles val="exact"/>
        </dgm:presLayoutVars>
      </dgm:prSet>
      <dgm:spPr/>
    </dgm:pt>
    <dgm:pt modelId="{7B7E1E11-2EB5-4116-B322-D57941C1593F}" type="pres">
      <dgm:prSet presAssocID="{7894C066-43AE-48A5-8053-4D641305B9D7}" presName="node" presStyleLbl="node1" presStyleIdx="0" presStyleCnt="5">
        <dgm:presLayoutVars>
          <dgm:bulletEnabled val="1"/>
        </dgm:presLayoutVars>
      </dgm:prSet>
      <dgm:spPr/>
    </dgm:pt>
    <dgm:pt modelId="{AFAFABD7-FE84-49A5-B7E7-CE56E2EAADF4}" type="pres">
      <dgm:prSet presAssocID="{7894C066-43AE-48A5-8053-4D641305B9D7}" presName="spNode" presStyleCnt="0"/>
      <dgm:spPr/>
    </dgm:pt>
    <dgm:pt modelId="{5C99DAC7-0650-484F-899D-C0AD484B1A70}" type="pres">
      <dgm:prSet presAssocID="{1DFD767A-F6C2-4702-B2F7-879CDC2ADA90}" presName="sibTrans" presStyleLbl="sibTrans1D1" presStyleIdx="0" presStyleCnt="5"/>
      <dgm:spPr/>
    </dgm:pt>
    <dgm:pt modelId="{57623259-34D0-4CF9-A24E-22E768C8EBBF}" type="pres">
      <dgm:prSet presAssocID="{03F3F237-BD1A-4DB2-8E04-619CB1C72FEC}" presName="node" presStyleLbl="node1" presStyleIdx="1" presStyleCnt="5">
        <dgm:presLayoutVars>
          <dgm:bulletEnabled val="1"/>
        </dgm:presLayoutVars>
      </dgm:prSet>
      <dgm:spPr/>
    </dgm:pt>
    <dgm:pt modelId="{18E16CAE-9869-4248-A7A1-5D27D492C84F}" type="pres">
      <dgm:prSet presAssocID="{03F3F237-BD1A-4DB2-8E04-619CB1C72FEC}" presName="spNode" presStyleCnt="0"/>
      <dgm:spPr/>
    </dgm:pt>
    <dgm:pt modelId="{7B75FE95-3083-4A64-AF5D-7C31D2F39200}" type="pres">
      <dgm:prSet presAssocID="{F2185DB4-A927-4EAD-B8CE-020320A254E3}" presName="sibTrans" presStyleLbl="sibTrans1D1" presStyleIdx="1" presStyleCnt="5"/>
      <dgm:spPr/>
    </dgm:pt>
    <dgm:pt modelId="{545241B1-2998-4BCC-AE7B-0F32B53FA4CF}" type="pres">
      <dgm:prSet presAssocID="{DA220A60-EF04-49B9-9708-52574858EB39}" presName="node" presStyleLbl="node1" presStyleIdx="2" presStyleCnt="5" custScaleX="133105">
        <dgm:presLayoutVars>
          <dgm:bulletEnabled val="1"/>
        </dgm:presLayoutVars>
      </dgm:prSet>
      <dgm:spPr/>
    </dgm:pt>
    <dgm:pt modelId="{BAE3CD12-863A-4610-97D0-384FF7F0AC90}" type="pres">
      <dgm:prSet presAssocID="{DA220A60-EF04-49B9-9708-52574858EB39}" presName="spNode" presStyleCnt="0"/>
      <dgm:spPr/>
    </dgm:pt>
    <dgm:pt modelId="{84B0F028-854C-4471-BBB2-23AC2EB17DDA}" type="pres">
      <dgm:prSet presAssocID="{09B78DAF-5BAE-4058-B2E5-A00FA3D55459}" presName="sibTrans" presStyleLbl="sibTrans1D1" presStyleIdx="2" presStyleCnt="5"/>
      <dgm:spPr/>
    </dgm:pt>
    <dgm:pt modelId="{5F0EC9AB-DBC0-449E-8192-161D3E86313F}" type="pres">
      <dgm:prSet presAssocID="{7C5DF654-4900-4623-ADC9-4B4DDE147D3B}" presName="node" presStyleLbl="node1" presStyleIdx="3" presStyleCnt="5">
        <dgm:presLayoutVars>
          <dgm:bulletEnabled val="1"/>
        </dgm:presLayoutVars>
      </dgm:prSet>
      <dgm:spPr/>
    </dgm:pt>
    <dgm:pt modelId="{1338E00B-94B4-48DD-BE5B-5C7DFC11DBFC}" type="pres">
      <dgm:prSet presAssocID="{7C5DF654-4900-4623-ADC9-4B4DDE147D3B}" presName="spNode" presStyleCnt="0"/>
      <dgm:spPr/>
    </dgm:pt>
    <dgm:pt modelId="{7214D649-A69F-4EA3-B650-EE951522293A}" type="pres">
      <dgm:prSet presAssocID="{4A5F2D18-B8CE-4C33-98B4-FF94F8FFB3BE}" presName="sibTrans" presStyleLbl="sibTrans1D1" presStyleIdx="3" presStyleCnt="5"/>
      <dgm:spPr/>
    </dgm:pt>
    <dgm:pt modelId="{952C4F38-B7E6-45EA-832A-6C4EAE8AD6D2}" type="pres">
      <dgm:prSet presAssocID="{736E2C29-4929-4523-8499-D30081081319}" presName="node" presStyleLbl="node1" presStyleIdx="4" presStyleCnt="5">
        <dgm:presLayoutVars>
          <dgm:bulletEnabled val="1"/>
        </dgm:presLayoutVars>
      </dgm:prSet>
      <dgm:spPr/>
    </dgm:pt>
    <dgm:pt modelId="{9168E033-8FB8-4BC0-81E4-8B7F24AEA56C}" type="pres">
      <dgm:prSet presAssocID="{736E2C29-4929-4523-8499-D30081081319}" presName="spNode" presStyleCnt="0"/>
      <dgm:spPr/>
    </dgm:pt>
    <dgm:pt modelId="{FAD303AC-923E-4008-943D-E8122D36A67D}" type="pres">
      <dgm:prSet presAssocID="{F80146B4-734E-4AF6-AD31-2E264D5AB365}" presName="sibTrans" presStyleLbl="sibTrans1D1" presStyleIdx="4" presStyleCnt="5"/>
      <dgm:spPr/>
    </dgm:pt>
  </dgm:ptLst>
  <dgm:cxnLst>
    <dgm:cxn modelId="{0E4CD904-B7C2-4252-9730-1F91D9D95811}" type="presOf" srcId="{DA220A60-EF04-49B9-9708-52574858EB39}" destId="{545241B1-2998-4BCC-AE7B-0F32B53FA4CF}" srcOrd="0" destOrd="0" presId="urn:microsoft.com/office/officeart/2005/8/layout/cycle6"/>
    <dgm:cxn modelId="{93206E0F-0D65-4E29-A334-256C5FC76FA9}" srcId="{C83627E9-852D-4723-800B-98333CE3E37A}" destId="{7894C066-43AE-48A5-8053-4D641305B9D7}" srcOrd="0" destOrd="0" parTransId="{043C879A-6456-4F9F-BC05-40090A89D8FD}" sibTransId="{1DFD767A-F6C2-4702-B2F7-879CDC2ADA90}"/>
    <dgm:cxn modelId="{CDFA6014-8D86-41C1-9FB8-969FA43D67E9}" type="presOf" srcId="{7894C066-43AE-48A5-8053-4D641305B9D7}" destId="{7B7E1E11-2EB5-4116-B322-D57941C1593F}" srcOrd="0" destOrd="0" presId="urn:microsoft.com/office/officeart/2005/8/layout/cycle6"/>
    <dgm:cxn modelId="{FDCD832E-52A0-4FE2-8739-13B49A95CA13}" type="presOf" srcId="{1DFD767A-F6C2-4702-B2F7-879CDC2ADA90}" destId="{5C99DAC7-0650-484F-899D-C0AD484B1A70}" srcOrd="0" destOrd="0" presId="urn:microsoft.com/office/officeart/2005/8/layout/cycle6"/>
    <dgm:cxn modelId="{B1C5DE3C-A87D-44F1-A86D-C74CF4793929}" srcId="{C83627E9-852D-4723-800B-98333CE3E37A}" destId="{7C5DF654-4900-4623-ADC9-4B4DDE147D3B}" srcOrd="3" destOrd="0" parTransId="{576CCD4B-FFAC-4CA9-BBC4-6E068106288F}" sibTransId="{4A5F2D18-B8CE-4C33-98B4-FF94F8FFB3BE}"/>
    <dgm:cxn modelId="{5977B85C-A20B-44B7-A002-DAD428D64389}" type="presOf" srcId="{7C5DF654-4900-4623-ADC9-4B4DDE147D3B}" destId="{5F0EC9AB-DBC0-449E-8192-161D3E86313F}" srcOrd="0" destOrd="0" presId="urn:microsoft.com/office/officeart/2005/8/layout/cycle6"/>
    <dgm:cxn modelId="{B614185F-6114-4B6D-8040-5AD4F8A12096}" type="presOf" srcId="{F80146B4-734E-4AF6-AD31-2E264D5AB365}" destId="{FAD303AC-923E-4008-943D-E8122D36A67D}" srcOrd="0" destOrd="0" presId="urn:microsoft.com/office/officeart/2005/8/layout/cycle6"/>
    <dgm:cxn modelId="{1325EF60-2C59-44C2-A388-8EE886C0E6E4}" srcId="{C83627E9-852D-4723-800B-98333CE3E37A}" destId="{03F3F237-BD1A-4DB2-8E04-619CB1C72FEC}" srcOrd="1" destOrd="0" parTransId="{316A5465-EE96-4FEA-BC79-ED71E0A1BAE2}" sibTransId="{F2185DB4-A927-4EAD-B8CE-020320A254E3}"/>
    <dgm:cxn modelId="{C4EE1F53-19A9-44CA-A94E-E1A4E96B5B48}" type="presOf" srcId="{F2185DB4-A927-4EAD-B8CE-020320A254E3}" destId="{7B75FE95-3083-4A64-AF5D-7C31D2F39200}" srcOrd="0" destOrd="0" presId="urn:microsoft.com/office/officeart/2005/8/layout/cycle6"/>
    <dgm:cxn modelId="{53A2857A-6C8F-4F03-9E21-76CC61C669AD}" type="presOf" srcId="{736E2C29-4929-4523-8499-D30081081319}" destId="{952C4F38-B7E6-45EA-832A-6C4EAE8AD6D2}" srcOrd="0" destOrd="0" presId="urn:microsoft.com/office/officeart/2005/8/layout/cycle6"/>
    <dgm:cxn modelId="{C1BAC582-D2F8-4824-8682-23FB391705B1}" type="presOf" srcId="{4A5F2D18-B8CE-4C33-98B4-FF94F8FFB3BE}" destId="{7214D649-A69F-4EA3-B650-EE951522293A}" srcOrd="0" destOrd="0" presId="urn:microsoft.com/office/officeart/2005/8/layout/cycle6"/>
    <dgm:cxn modelId="{8DBAB88D-A484-4155-8DBA-F8FA69B381FA}" type="presOf" srcId="{09B78DAF-5BAE-4058-B2E5-A00FA3D55459}" destId="{84B0F028-854C-4471-BBB2-23AC2EB17DDA}" srcOrd="0" destOrd="0" presId="urn:microsoft.com/office/officeart/2005/8/layout/cycle6"/>
    <dgm:cxn modelId="{1EBFBF92-F399-4C0B-9108-8EAE9C28D090}" srcId="{C83627E9-852D-4723-800B-98333CE3E37A}" destId="{736E2C29-4929-4523-8499-D30081081319}" srcOrd="4" destOrd="0" parTransId="{71E5889D-3E63-4EC0-B740-22FF73D232FB}" sibTransId="{F80146B4-734E-4AF6-AD31-2E264D5AB365}"/>
    <dgm:cxn modelId="{08150BE7-4328-427B-85D3-68F85C7ABF8C}" type="presOf" srcId="{C83627E9-852D-4723-800B-98333CE3E37A}" destId="{4B31A22B-6D4C-433C-BD46-C5C2F682C624}" srcOrd="0" destOrd="0" presId="urn:microsoft.com/office/officeart/2005/8/layout/cycle6"/>
    <dgm:cxn modelId="{6FA92CFA-CC08-48C8-8C4E-B571C56B7D9F}" type="presOf" srcId="{03F3F237-BD1A-4DB2-8E04-619CB1C72FEC}" destId="{57623259-34D0-4CF9-A24E-22E768C8EBBF}" srcOrd="0" destOrd="0" presId="urn:microsoft.com/office/officeart/2005/8/layout/cycle6"/>
    <dgm:cxn modelId="{3A78A0FF-6C74-4C8A-9149-C3B78AD77408}" srcId="{C83627E9-852D-4723-800B-98333CE3E37A}" destId="{DA220A60-EF04-49B9-9708-52574858EB39}" srcOrd="2" destOrd="0" parTransId="{DBBD06EC-CB9A-4E21-B518-4E5E9DB6430A}" sibTransId="{09B78DAF-5BAE-4058-B2E5-A00FA3D55459}"/>
    <dgm:cxn modelId="{01494819-736E-4D35-B96F-A5DA625C8D59}" type="presParOf" srcId="{4B31A22B-6D4C-433C-BD46-C5C2F682C624}" destId="{7B7E1E11-2EB5-4116-B322-D57941C1593F}" srcOrd="0" destOrd="0" presId="urn:microsoft.com/office/officeart/2005/8/layout/cycle6"/>
    <dgm:cxn modelId="{BBAF4FE3-7C6B-413A-BC32-70EE7B16570C}" type="presParOf" srcId="{4B31A22B-6D4C-433C-BD46-C5C2F682C624}" destId="{AFAFABD7-FE84-49A5-B7E7-CE56E2EAADF4}" srcOrd="1" destOrd="0" presId="urn:microsoft.com/office/officeart/2005/8/layout/cycle6"/>
    <dgm:cxn modelId="{5754B885-C1E8-4BF6-9FC5-9183839C1D39}" type="presParOf" srcId="{4B31A22B-6D4C-433C-BD46-C5C2F682C624}" destId="{5C99DAC7-0650-484F-899D-C0AD484B1A70}" srcOrd="2" destOrd="0" presId="urn:microsoft.com/office/officeart/2005/8/layout/cycle6"/>
    <dgm:cxn modelId="{50413DFD-9670-4330-B48E-60C534AD0030}" type="presParOf" srcId="{4B31A22B-6D4C-433C-BD46-C5C2F682C624}" destId="{57623259-34D0-4CF9-A24E-22E768C8EBBF}" srcOrd="3" destOrd="0" presId="urn:microsoft.com/office/officeart/2005/8/layout/cycle6"/>
    <dgm:cxn modelId="{6FCDAA99-7996-489B-9105-A26913ED16FC}" type="presParOf" srcId="{4B31A22B-6D4C-433C-BD46-C5C2F682C624}" destId="{18E16CAE-9869-4248-A7A1-5D27D492C84F}" srcOrd="4" destOrd="0" presId="urn:microsoft.com/office/officeart/2005/8/layout/cycle6"/>
    <dgm:cxn modelId="{B8A99F1A-2EAD-4170-B49E-575E63BCD2C8}" type="presParOf" srcId="{4B31A22B-6D4C-433C-BD46-C5C2F682C624}" destId="{7B75FE95-3083-4A64-AF5D-7C31D2F39200}" srcOrd="5" destOrd="0" presId="urn:microsoft.com/office/officeart/2005/8/layout/cycle6"/>
    <dgm:cxn modelId="{75AA7CA8-3E40-4909-8311-84A8644F6364}" type="presParOf" srcId="{4B31A22B-6D4C-433C-BD46-C5C2F682C624}" destId="{545241B1-2998-4BCC-AE7B-0F32B53FA4CF}" srcOrd="6" destOrd="0" presId="urn:microsoft.com/office/officeart/2005/8/layout/cycle6"/>
    <dgm:cxn modelId="{464630C8-9E22-4EE6-B7FD-F891BB053B19}" type="presParOf" srcId="{4B31A22B-6D4C-433C-BD46-C5C2F682C624}" destId="{BAE3CD12-863A-4610-97D0-384FF7F0AC90}" srcOrd="7" destOrd="0" presId="urn:microsoft.com/office/officeart/2005/8/layout/cycle6"/>
    <dgm:cxn modelId="{673FAB64-6C96-48A8-AFB7-5CDC3E8E009E}" type="presParOf" srcId="{4B31A22B-6D4C-433C-BD46-C5C2F682C624}" destId="{84B0F028-854C-4471-BBB2-23AC2EB17DDA}" srcOrd="8" destOrd="0" presId="urn:microsoft.com/office/officeart/2005/8/layout/cycle6"/>
    <dgm:cxn modelId="{135090AC-95F8-4738-8673-B1858EADE983}" type="presParOf" srcId="{4B31A22B-6D4C-433C-BD46-C5C2F682C624}" destId="{5F0EC9AB-DBC0-449E-8192-161D3E86313F}" srcOrd="9" destOrd="0" presId="urn:microsoft.com/office/officeart/2005/8/layout/cycle6"/>
    <dgm:cxn modelId="{477C9D23-AD49-4108-9E6B-9F2658749370}" type="presParOf" srcId="{4B31A22B-6D4C-433C-BD46-C5C2F682C624}" destId="{1338E00B-94B4-48DD-BE5B-5C7DFC11DBFC}" srcOrd="10" destOrd="0" presId="urn:microsoft.com/office/officeart/2005/8/layout/cycle6"/>
    <dgm:cxn modelId="{7E51ECE5-4376-4BFE-A83F-B0D5412AE94F}" type="presParOf" srcId="{4B31A22B-6D4C-433C-BD46-C5C2F682C624}" destId="{7214D649-A69F-4EA3-B650-EE951522293A}" srcOrd="11" destOrd="0" presId="urn:microsoft.com/office/officeart/2005/8/layout/cycle6"/>
    <dgm:cxn modelId="{6EC2476E-4338-4F43-B806-E321A2176F57}" type="presParOf" srcId="{4B31A22B-6D4C-433C-BD46-C5C2F682C624}" destId="{952C4F38-B7E6-45EA-832A-6C4EAE8AD6D2}" srcOrd="12" destOrd="0" presId="urn:microsoft.com/office/officeart/2005/8/layout/cycle6"/>
    <dgm:cxn modelId="{7FAE7193-54BB-45FB-8FA2-AE14AFE060C1}" type="presParOf" srcId="{4B31A22B-6D4C-433C-BD46-C5C2F682C624}" destId="{9168E033-8FB8-4BC0-81E4-8B7F24AEA56C}" srcOrd="13" destOrd="0" presId="urn:microsoft.com/office/officeart/2005/8/layout/cycle6"/>
    <dgm:cxn modelId="{F6415663-5683-488A-8BDF-5AA8CCB74C10}" type="presParOf" srcId="{4B31A22B-6D4C-433C-BD46-C5C2F682C624}" destId="{FAD303AC-923E-4008-943D-E8122D36A6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3627E9-852D-4723-800B-98333CE3E3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94C066-43AE-48A5-8053-4D641305B9D7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gm:t>
    </dgm:pt>
    <dgm:pt modelId="{043C879A-6456-4F9F-BC05-40090A89D8FD}" type="parTrans" cxnId="{93206E0F-0D65-4E29-A334-256C5FC76FA9}">
      <dgm:prSet/>
      <dgm:spPr/>
      <dgm:t>
        <a:bodyPr/>
        <a:lstStyle/>
        <a:p>
          <a:endParaRPr lang="fr-FR"/>
        </a:p>
      </dgm:t>
    </dgm:pt>
    <dgm:pt modelId="{1DFD767A-F6C2-4702-B2F7-879CDC2ADA90}" type="sibTrans" cxnId="{93206E0F-0D65-4E29-A334-256C5FC76FA9}">
      <dgm:prSet/>
      <dgm:spPr>
        <a:solidFill>
          <a:schemeClr val="bg2">
            <a:lumMod val="10000"/>
          </a:schemeClr>
        </a:solidFill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03F3F237-BD1A-4DB2-8E04-619CB1C72FEC}">
      <dgm:prSet phldrT="[Texte]" custT="1"/>
      <dgm:spPr>
        <a:solidFill>
          <a:srgbClr val="3CAA9A"/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gm:t>
    </dgm:pt>
    <dgm:pt modelId="{316A5465-EE96-4FEA-BC79-ED71E0A1BAE2}" type="parTrans" cxnId="{1325EF60-2C59-44C2-A388-8EE886C0E6E4}">
      <dgm:prSet/>
      <dgm:spPr/>
      <dgm:t>
        <a:bodyPr/>
        <a:lstStyle/>
        <a:p>
          <a:endParaRPr lang="fr-FR"/>
        </a:p>
      </dgm:t>
    </dgm:pt>
    <dgm:pt modelId="{F2185DB4-A927-4EAD-B8CE-020320A254E3}" type="sibTrans" cxnId="{1325EF60-2C59-44C2-A388-8EE886C0E6E4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DA220A60-EF04-49B9-9708-52574858EB39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Evaluation avec préconisations</a:t>
          </a:r>
        </a:p>
      </dgm:t>
    </dgm:pt>
    <dgm:pt modelId="{DBBD06EC-CB9A-4E21-B518-4E5E9DB6430A}" type="parTrans" cxnId="{3A78A0FF-6C74-4C8A-9149-C3B78AD77408}">
      <dgm:prSet/>
      <dgm:spPr/>
      <dgm:t>
        <a:bodyPr/>
        <a:lstStyle/>
        <a:p>
          <a:endParaRPr lang="fr-FR"/>
        </a:p>
      </dgm:t>
    </dgm:pt>
    <dgm:pt modelId="{09B78DAF-5BAE-4058-B2E5-A00FA3D55459}" type="sibTrans" cxnId="{3A78A0FF-6C74-4C8A-9149-C3B78AD77408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36E2C29-4929-4523-8499-D30081081319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Suivi des préconisations</a:t>
          </a:r>
        </a:p>
      </dgm:t>
    </dgm:pt>
    <dgm:pt modelId="{F80146B4-734E-4AF6-AD31-2E264D5AB365}" type="sibTrans" cxnId="{1EBFBF92-F399-4C0B-9108-8EAE9C28D090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1E5889D-3E63-4EC0-B740-22FF73D232FB}" type="parTrans" cxnId="{1EBFBF92-F399-4C0B-9108-8EAE9C28D090}">
      <dgm:prSet/>
      <dgm:spPr/>
      <dgm:t>
        <a:bodyPr/>
        <a:lstStyle/>
        <a:p>
          <a:endParaRPr lang="fr-FR"/>
        </a:p>
      </dgm:t>
    </dgm:pt>
    <dgm:pt modelId="{7C5DF654-4900-4623-ADC9-4B4DDE147D3B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Conseil et mise en </a:t>
          </a:r>
          <a:r>
            <a:rPr lang="fr-FR" sz="1600" b="1" err="1">
              <a:latin typeface="Raleway" pitchFamily="2" charset="0"/>
            </a:rPr>
            <a:t>oeuvre</a:t>
          </a:r>
          <a:endParaRPr lang="fr-FR" sz="1600" b="1">
            <a:latin typeface="Raleway" pitchFamily="2" charset="0"/>
          </a:endParaRPr>
        </a:p>
      </dgm:t>
    </dgm:pt>
    <dgm:pt modelId="{4A5F2D18-B8CE-4C33-98B4-FF94F8FFB3BE}" type="sibTrans" cxnId="{B1C5DE3C-A87D-44F1-A86D-C74CF4793929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576CCD4B-FFAC-4CA9-BBC4-6E068106288F}" type="parTrans" cxnId="{B1C5DE3C-A87D-44F1-A86D-C74CF4793929}">
      <dgm:prSet/>
      <dgm:spPr/>
      <dgm:t>
        <a:bodyPr/>
        <a:lstStyle/>
        <a:p>
          <a:endParaRPr lang="fr-FR"/>
        </a:p>
      </dgm:t>
    </dgm:pt>
    <dgm:pt modelId="{4B31A22B-6D4C-433C-BD46-C5C2F682C624}" type="pres">
      <dgm:prSet presAssocID="{C83627E9-852D-4723-800B-98333CE3E37A}" presName="cycle" presStyleCnt="0">
        <dgm:presLayoutVars>
          <dgm:dir/>
          <dgm:resizeHandles val="exact"/>
        </dgm:presLayoutVars>
      </dgm:prSet>
      <dgm:spPr/>
    </dgm:pt>
    <dgm:pt modelId="{7B7E1E11-2EB5-4116-B322-D57941C1593F}" type="pres">
      <dgm:prSet presAssocID="{7894C066-43AE-48A5-8053-4D641305B9D7}" presName="node" presStyleLbl="node1" presStyleIdx="0" presStyleCnt="5">
        <dgm:presLayoutVars>
          <dgm:bulletEnabled val="1"/>
        </dgm:presLayoutVars>
      </dgm:prSet>
      <dgm:spPr/>
    </dgm:pt>
    <dgm:pt modelId="{AFAFABD7-FE84-49A5-B7E7-CE56E2EAADF4}" type="pres">
      <dgm:prSet presAssocID="{7894C066-43AE-48A5-8053-4D641305B9D7}" presName="spNode" presStyleCnt="0"/>
      <dgm:spPr/>
    </dgm:pt>
    <dgm:pt modelId="{5C99DAC7-0650-484F-899D-C0AD484B1A70}" type="pres">
      <dgm:prSet presAssocID="{1DFD767A-F6C2-4702-B2F7-879CDC2ADA90}" presName="sibTrans" presStyleLbl="sibTrans1D1" presStyleIdx="0" presStyleCnt="5"/>
      <dgm:spPr/>
    </dgm:pt>
    <dgm:pt modelId="{57623259-34D0-4CF9-A24E-22E768C8EBBF}" type="pres">
      <dgm:prSet presAssocID="{03F3F237-BD1A-4DB2-8E04-619CB1C72FEC}" presName="node" presStyleLbl="node1" presStyleIdx="1" presStyleCnt="5">
        <dgm:presLayoutVars>
          <dgm:bulletEnabled val="1"/>
        </dgm:presLayoutVars>
      </dgm:prSet>
      <dgm:spPr/>
    </dgm:pt>
    <dgm:pt modelId="{18E16CAE-9869-4248-A7A1-5D27D492C84F}" type="pres">
      <dgm:prSet presAssocID="{03F3F237-BD1A-4DB2-8E04-619CB1C72FEC}" presName="spNode" presStyleCnt="0"/>
      <dgm:spPr/>
    </dgm:pt>
    <dgm:pt modelId="{7B75FE95-3083-4A64-AF5D-7C31D2F39200}" type="pres">
      <dgm:prSet presAssocID="{F2185DB4-A927-4EAD-B8CE-020320A254E3}" presName="sibTrans" presStyleLbl="sibTrans1D1" presStyleIdx="1" presStyleCnt="5"/>
      <dgm:spPr/>
    </dgm:pt>
    <dgm:pt modelId="{545241B1-2998-4BCC-AE7B-0F32B53FA4CF}" type="pres">
      <dgm:prSet presAssocID="{DA220A60-EF04-49B9-9708-52574858EB39}" presName="node" presStyleLbl="node1" presStyleIdx="2" presStyleCnt="5" custScaleX="130449">
        <dgm:presLayoutVars>
          <dgm:bulletEnabled val="1"/>
        </dgm:presLayoutVars>
      </dgm:prSet>
      <dgm:spPr/>
    </dgm:pt>
    <dgm:pt modelId="{BAE3CD12-863A-4610-97D0-384FF7F0AC90}" type="pres">
      <dgm:prSet presAssocID="{DA220A60-EF04-49B9-9708-52574858EB39}" presName="spNode" presStyleCnt="0"/>
      <dgm:spPr/>
    </dgm:pt>
    <dgm:pt modelId="{84B0F028-854C-4471-BBB2-23AC2EB17DDA}" type="pres">
      <dgm:prSet presAssocID="{09B78DAF-5BAE-4058-B2E5-A00FA3D55459}" presName="sibTrans" presStyleLbl="sibTrans1D1" presStyleIdx="2" presStyleCnt="5"/>
      <dgm:spPr/>
    </dgm:pt>
    <dgm:pt modelId="{5F0EC9AB-DBC0-449E-8192-161D3E86313F}" type="pres">
      <dgm:prSet presAssocID="{7C5DF654-4900-4623-ADC9-4B4DDE147D3B}" presName="node" presStyleLbl="node1" presStyleIdx="3" presStyleCnt="5">
        <dgm:presLayoutVars>
          <dgm:bulletEnabled val="1"/>
        </dgm:presLayoutVars>
      </dgm:prSet>
      <dgm:spPr/>
    </dgm:pt>
    <dgm:pt modelId="{1338E00B-94B4-48DD-BE5B-5C7DFC11DBFC}" type="pres">
      <dgm:prSet presAssocID="{7C5DF654-4900-4623-ADC9-4B4DDE147D3B}" presName="spNode" presStyleCnt="0"/>
      <dgm:spPr/>
    </dgm:pt>
    <dgm:pt modelId="{7214D649-A69F-4EA3-B650-EE951522293A}" type="pres">
      <dgm:prSet presAssocID="{4A5F2D18-B8CE-4C33-98B4-FF94F8FFB3BE}" presName="sibTrans" presStyleLbl="sibTrans1D1" presStyleIdx="3" presStyleCnt="5"/>
      <dgm:spPr/>
    </dgm:pt>
    <dgm:pt modelId="{952C4F38-B7E6-45EA-832A-6C4EAE8AD6D2}" type="pres">
      <dgm:prSet presAssocID="{736E2C29-4929-4523-8499-D30081081319}" presName="node" presStyleLbl="node1" presStyleIdx="4" presStyleCnt="5" custScaleX="122772" custScaleY="120223" custRadScaleRad="107140" custRadScaleInc="15775">
        <dgm:presLayoutVars>
          <dgm:bulletEnabled val="1"/>
        </dgm:presLayoutVars>
      </dgm:prSet>
      <dgm:spPr/>
    </dgm:pt>
    <dgm:pt modelId="{9168E033-8FB8-4BC0-81E4-8B7F24AEA56C}" type="pres">
      <dgm:prSet presAssocID="{736E2C29-4929-4523-8499-D30081081319}" presName="spNode" presStyleCnt="0"/>
      <dgm:spPr/>
    </dgm:pt>
    <dgm:pt modelId="{FAD303AC-923E-4008-943D-E8122D36A67D}" type="pres">
      <dgm:prSet presAssocID="{F80146B4-734E-4AF6-AD31-2E264D5AB365}" presName="sibTrans" presStyleLbl="sibTrans1D1" presStyleIdx="4" presStyleCnt="5"/>
      <dgm:spPr/>
    </dgm:pt>
  </dgm:ptLst>
  <dgm:cxnLst>
    <dgm:cxn modelId="{0E4CD904-B7C2-4252-9730-1F91D9D95811}" type="presOf" srcId="{DA220A60-EF04-49B9-9708-52574858EB39}" destId="{545241B1-2998-4BCC-AE7B-0F32B53FA4CF}" srcOrd="0" destOrd="0" presId="urn:microsoft.com/office/officeart/2005/8/layout/cycle6"/>
    <dgm:cxn modelId="{93206E0F-0D65-4E29-A334-256C5FC76FA9}" srcId="{C83627E9-852D-4723-800B-98333CE3E37A}" destId="{7894C066-43AE-48A5-8053-4D641305B9D7}" srcOrd="0" destOrd="0" parTransId="{043C879A-6456-4F9F-BC05-40090A89D8FD}" sibTransId="{1DFD767A-F6C2-4702-B2F7-879CDC2ADA90}"/>
    <dgm:cxn modelId="{CDFA6014-8D86-41C1-9FB8-969FA43D67E9}" type="presOf" srcId="{7894C066-43AE-48A5-8053-4D641305B9D7}" destId="{7B7E1E11-2EB5-4116-B322-D57941C1593F}" srcOrd="0" destOrd="0" presId="urn:microsoft.com/office/officeart/2005/8/layout/cycle6"/>
    <dgm:cxn modelId="{FDCD832E-52A0-4FE2-8739-13B49A95CA13}" type="presOf" srcId="{1DFD767A-F6C2-4702-B2F7-879CDC2ADA90}" destId="{5C99DAC7-0650-484F-899D-C0AD484B1A70}" srcOrd="0" destOrd="0" presId="urn:microsoft.com/office/officeart/2005/8/layout/cycle6"/>
    <dgm:cxn modelId="{B1C5DE3C-A87D-44F1-A86D-C74CF4793929}" srcId="{C83627E9-852D-4723-800B-98333CE3E37A}" destId="{7C5DF654-4900-4623-ADC9-4B4DDE147D3B}" srcOrd="3" destOrd="0" parTransId="{576CCD4B-FFAC-4CA9-BBC4-6E068106288F}" sibTransId="{4A5F2D18-B8CE-4C33-98B4-FF94F8FFB3BE}"/>
    <dgm:cxn modelId="{5977B85C-A20B-44B7-A002-DAD428D64389}" type="presOf" srcId="{7C5DF654-4900-4623-ADC9-4B4DDE147D3B}" destId="{5F0EC9AB-DBC0-449E-8192-161D3E86313F}" srcOrd="0" destOrd="0" presId="urn:microsoft.com/office/officeart/2005/8/layout/cycle6"/>
    <dgm:cxn modelId="{B614185F-6114-4B6D-8040-5AD4F8A12096}" type="presOf" srcId="{F80146B4-734E-4AF6-AD31-2E264D5AB365}" destId="{FAD303AC-923E-4008-943D-E8122D36A67D}" srcOrd="0" destOrd="0" presId="urn:microsoft.com/office/officeart/2005/8/layout/cycle6"/>
    <dgm:cxn modelId="{1325EF60-2C59-44C2-A388-8EE886C0E6E4}" srcId="{C83627E9-852D-4723-800B-98333CE3E37A}" destId="{03F3F237-BD1A-4DB2-8E04-619CB1C72FEC}" srcOrd="1" destOrd="0" parTransId="{316A5465-EE96-4FEA-BC79-ED71E0A1BAE2}" sibTransId="{F2185DB4-A927-4EAD-B8CE-020320A254E3}"/>
    <dgm:cxn modelId="{C4EE1F53-19A9-44CA-A94E-E1A4E96B5B48}" type="presOf" srcId="{F2185DB4-A927-4EAD-B8CE-020320A254E3}" destId="{7B75FE95-3083-4A64-AF5D-7C31D2F39200}" srcOrd="0" destOrd="0" presId="urn:microsoft.com/office/officeart/2005/8/layout/cycle6"/>
    <dgm:cxn modelId="{53A2857A-6C8F-4F03-9E21-76CC61C669AD}" type="presOf" srcId="{736E2C29-4929-4523-8499-D30081081319}" destId="{952C4F38-B7E6-45EA-832A-6C4EAE8AD6D2}" srcOrd="0" destOrd="0" presId="urn:microsoft.com/office/officeart/2005/8/layout/cycle6"/>
    <dgm:cxn modelId="{C1BAC582-D2F8-4824-8682-23FB391705B1}" type="presOf" srcId="{4A5F2D18-B8CE-4C33-98B4-FF94F8FFB3BE}" destId="{7214D649-A69F-4EA3-B650-EE951522293A}" srcOrd="0" destOrd="0" presId="urn:microsoft.com/office/officeart/2005/8/layout/cycle6"/>
    <dgm:cxn modelId="{8DBAB88D-A484-4155-8DBA-F8FA69B381FA}" type="presOf" srcId="{09B78DAF-5BAE-4058-B2E5-A00FA3D55459}" destId="{84B0F028-854C-4471-BBB2-23AC2EB17DDA}" srcOrd="0" destOrd="0" presId="urn:microsoft.com/office/officeart/2005/8/layout/cycle6"/>
    <dgm:cxn modelId="{1EBFBF92-F399-4C0B-9108-8EAE9C28D090}" srcId="{C83627E9-852D-4723-800B-98333CE3E37A}" destId="{736E2C29-4929-4523-8499-D30081081319}" srcOrd="4" destOrd="0" parTransId="{71E5889D-3E63-4EC0-B740-22FF73D232FB}" sibTransId="{F80146B4-734E-4AF6-AD31-2E264D5AB365}"/>
    <dgm:cxn modelId="{08150BE7-4328-427B-85D3-68F85C7ABF8C}" type="presOf" srcId="{C83627E9-852D-4723-800B-98333CE3E37A}" destId="{4B31A22B-6D4C-433C-BD46-C5C2F682C624}" srcOrd="0" destOrd="0" presId="urn:microsoft.com/office/officeart/2005/8/layout/cycle6"/>
    <dgm:cxn modelId="{6FA92CFA-CC08-48C8-8C4E-B571C56B7D9F}" type="presOf" srcId="{03F3F237-BD1A-4DB2-8E04-619CB1C72FEC}" destId="{57623259-34D0-4CF9-A24E-22E768C8EBBF}" srcOrd="0" destOrd="0" presId="urn:microsoft.com/office/officeart/2005/8/layout/cycle6"/>
    <dgm:cxn modelId="{3A78A0FF-6C74-4C8A-9149-C3B78AD77408}" srcId="{C83627E9-852D-4723-800B-98333CE3E37A}" destId="{DA220A60-EF04-49B9-9708-52574858EB39}" srcOrd="2" destOrd="0" parTransId="{DBBD06EC-CB9A-4E21-B518-4E5E9DB6430A}" sibTransId="{09B78DAF-5BAE-4058-B2E5-A00FA3D55459}"/>
    <dgm:cxn modelId="{01494819-736E-4D35-B96F-A5DA625C8D59}" type="presParOf" srcId="{4B31A22B-6D4C-433C-BD46-C5C2F682C624}" destId="{7B7E1E11-2EB5-4116-B322-D57941C1593F}" srcOrd="0" destOrd="0" presId="urn:microsoft.com/office/officeart/2005/8/layout/cycle6"/>
    <dgm:cxn modelId="{BBAF4FE3-7C6B-413A-BC32-70EE7B16570C}" type="presParOf" srcId="{4B31A22B-6D4C-433C-BD46-C5C2F682C624}" destId="{AFAFABD7-FE84-49A5-B7E7-CE56E2EAADF4}" srcOrd="1" destOrd="0" presId="urn:microsoft.com/office/officeart/2005/8/layout/cycle6"/>
    <dgm:cxn modelId="{5754B885-C1E8-4BF6-9FC5-9183839C1D39}" type="presParOf" srcId="{4B31A22B-6D4C-433C-BD46-C5C2F682C624}" destId="{5C99DAC7-0650-484F-899D-C0AD484B1A70}" srcOrd="2" destOrd="0" presId="urn:microsoft.com/office/officeart/2005/8/layout/cycle6"/>
    <dgm:cxn modelId="{50413DFD-9670-4330-B48E-60C534AD0030}" type="presParOf" srcId="{4B31A22B-6D4C-433C-BD46-C5C2F682C624}" destId="{57623259-34D0-4CF9-A24E-22E768C8EBBF}" srcOrd="3" destOrd="0" presId="urn:microsoft.com/office/officeart/2005/8/layout/cycle6"/>
    <dgm:cxn modelId="{6FCDAA99-7996-489B-9105-A26913ED16FC}" type="presParOf" srcId="{4B31A22B-6D4C-433C-BD46-C5C2F682C624}" destId="{18E16CAE-9869-4248-A7A1-5D27D492C84F}" srcOrd="4" destOrd="0" presId="urn:microsoft.com/office/officeart/2005/8/layout/cycle6"/>
    <dgm:cxn modelId="{B8A99F1A-2EAD-4170-B49E-575E63BCD2C8}" type="presParOf" srcId="{4B31A22B-6D4C-433C-BD46-C5C2F682C624}" destId="{7B75FE95-3083-4A64-AF5D-7C31D2F39200}" srcOrd="5" destOrd="0" presId="urn:microsoft.com/office/officeart/2005/8/layout/cycle6"/>
    <dgm:cxn modelId="{75AA7CA8-3E40-4909-8311-84A8644F6364}" type="presParOf" srcId="{4B31A22B-6D4C-433C-BD46-C5C2F682C624}" destId="{545241B1-2998-4BCC-AE7B-0F32B53FA4CF}" srcOrd="6" destOrd="0" presId="urn:microsoft.com/office/officeart/2005/8/layout/cycle6"/>
    <dgm:cxn modelId="{464630C8-9E22-4EE6-B7FD-F891BB053B19}" type="presParOf" srcId="{4B31A22B-6D4C-433C-BD46-C5C2F682C624}" destId="{BAE3CD12-863A-4610-97D0-384FF7F0AC90}" srcOrd="7" destOrd="0" presId="urn:microsoft.com/office/officeart/2005/8/layout/cycle6"/>
    <dgm:cxn modelId="{673FAB64-6C96-48A8-AFB7-5CDC3E8E009E}" type="presParOf" srcId="{4B31A22B-6D4C-433C-BD46-C5C2F682C624}" destId="{84B0F028-854C-4471-BBB2-23AC2EB17DDA}" srcOrd="8" destOrd="0" presId="urn:microsoft.com/office/officeart/2005/8/layout/cycle6"/>
    <dgm:cxn modelId="{135090AC-95F8-4738-8673-B1858EADE983}" type="presParOf" srcId="{4B31A22B-6D4C-433C-BD46-C5C2F682C624}" destId="{5F0EC9AB-DBC0-449E-8192-161D3E86313F}" srcOrd="9" destOrd="0" presId="urn:microsoft.com/office/officeart/2005/8/layout/cycle6"/>
    <dgm:cxn modelId="{477C9D23-AD49-4108-9E6B-9F2658749370}" type="presParOf" srcId="{4B31A22B-6D4C-433C-BD46-C5C2F682C624}" destId="{1338E00B-94B4-48DD-BE5B-5C7DFC11DBFC}" srcOrd="10" destOrd="0" presId="urn:microsoft.com/office/officeart/2005/8/layout/cycle6"/>
    <dgm:cxn modelId="{7E51ECE5-4376-4BFE-A83F-B0D5412AE94F}" type="presParOf" srcId="{4B31A22B-6D4C-433C-BD46-C5C2F682C624}" destId="{7214D649-A69F-4EA3-B650-EE951522293A}" srcOrd="11" destOrd="0" presId="urn:microsoft.com/office/officeart/2005/8/layout/cycle6"/>
    <dgm:cxn modelId="{6EC2476E-4338-4F43-B806-E321A2176F57}" type="presParOf" srcId="{4B31A22B-6D4C-433C-BD46-C5C2F682C624}" destId="{952C4F38-B7E6-45EA-832A-6C4EAE8AD6D2}" srcOrd="12" destOrd="0" presId="urn:microsoft.com/office/officeart/2005/8/layout/cycle6"/>
    <dgm:cxn modelId="{7FAE7193-54BB-45FB-8FA2-AE14AFE060C1}" type="presParOf" srcId="{4B31A22B-6D4C-433C-BD46-C5C2F682C624}" destId="{9168E033-8FB8-4BC0-81E4-8B7F24AEA56C}" srcOrd="13" destOrd="0" presId="urn:microsoft.com/office/officeart/2005/8/layout/cycle6"/>
    <dgm:cxn modelId="{F6415663-5683-488A-8BDF-5AA8CCB74C10}" type="presParOf" srcId="{4B31A22B-6D4C-433C-BD46-C5C2F682C624}" destId="{FAD303AC-923E-4008-943D-E8122D36A6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3627E9-852D-4723-800B-98333CE3E3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94C066-43AE-48A5-8053-4D641305B9D7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gm:t>
    </dgm:pt>
    <dgm:pt modelId="{043C879A-6456-4F9F-BC05-40090A89D8FD}" type="parTrans" cxnId="{93206E0F-0D65-4E29-A334-256C5FC76FA9}">
      <dgm:prSet/>
      <dgm:spPr/>
      <dgm:t>
        <a:bodyPr/>
        <a:lstStyle/>
        <a:p>
          <a:endParaRPr lang="fr-FR"/>
        </a:p>
      </dgm:t>
    </dgm:pt>
    <dgm:pt modelId="{1DFD767A-F6C2-4702-B2F7-879CDC2ADA90}" type="sibTrans" cxnId="{93206E0F-0D65-4E29-A334-256C5FC76FA9}">
      <dgm:prSet/>
      <dgm:spPr>
        <a:solidFill>
          <a:schemeClr val="bg2">
            <a:lumMod val="10000"/>
          </a:schemeClr>
        </a:solidFill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03F3F237-BD1A-4DB2-8E04-619CB1C72FE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gm:t>
    </dgm:pt>
    <dgm:pt modelId="{316A5465-EE96-4FEA-BC79-ED71E0A1BAE2}" type="parTrans" cxnId="{1325EF60-2C59-44C2-A388-8EE886C0E6E4}">
      <dgm:prSet/>
      <dgm:spPr/>
      <dgm:t>
        <a:bodyPr/>
        <a:lstStyle/>
        <a:p>
          <a:endParaRPr lang="fr-FR"/>
        </a:p>
      </dgm:t>
    </dgm:pt>
    <dgm:pt modelId="{F2185DB4-A927-4EAD-B8CE-020320A254E3}" type="sibTrans" cxnId="{1325EF60-2C59-44C2-A388-8EE886C0E6E4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DA220A60-EF04-49B9-9708-52574858EB39}">
      <dgm:prSet phldrT="[Texte]" custT="1"/>
      <dgm:spPr>
        <a:solidFill>
          <a:srgbClr val="872276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Evaluation avec préconisations</a:t>
          </a:r>
        </a:p>
      </dgm:t>
    </dgm:pt>
    <dgm:pt modelId="{DBBD06EC-CB9A-4E21-B518-4E5E9DB6430A}" type="parTrans" cxnId="{3A78A0FF-6C74-4C8A-9149-C3B78AD77408}">
      <dgm:prSet/>
      <dgm:spPr/>
      <dgm:t>
        <a:bodyPr/>
        <a:lstStyle/>
        <a:p>
          <a:endParaRPr lang="fr-FR"/>
        </a:p>
      </dgm:t>
    </dgm:pt>
    <dgm:pt modelId="{09B78DAF-5BAE-4058-B2E5-A00FA3D55459}" type="sibTrans" cxnId="{3A78A0FF-6C74-4C8A-9149-C3B78AD77408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36E2C29-4929-4523-8499-D30081081319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Suivi des préconisations</a:t>
          </a:r>
        </a:p>
      </dgm:t>
    </dgm:pt>
    <dgm:pt modelId="{F80146B4-734E-4AF6-AD31-2E264D5AB365}" type="sibTrans" cxnId="{1EBFBF92-F399-4C0B-9108-8EAE9C28D090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1E5889D-3E63-4EC0-B740-22FF73D232FB}" type="parTrans" cxnId="{1EBFBF92-F399-4C0B-9108-8EAE9C28D090}">
      <dgm:prSet/>
      <dgm:spPr/>
      <dgm:t>
        <a:bodyPr/>
        <a:lstStyle/>
        <a:p>
          <a:endParaRPr lang="fr-FR"/>
        </a:p>
      </dgm:t>
    </dgm:pt>
    <dgm:pt modelId="{7C5DF654-4900-4623-ADC9-4B4DDE147D3B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Conseil et mise en œuvre</a:t>
          </a:r>
        </a:p>
      </dgm:t>
    </dgm:pt>
    <dgm:pt modelId="{4A5F2D18-B8CE-4C33-98B4-FF94F8FFB3BE}" type="sibTrans" cxnId="{B1C5DE3C-A87D-44F1-A86D-C74CF4793929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576CCD4B-FFAC-4CA9-BBC4-6E068106288F}" type="parTrans" cxnId="{B1C5DE3C-A87D-44F1-A86D-C74CF4793929}">
      <dgm:prSet/>
      <dgm:spPr/>
      <dgm:t>
        <a:bodyPr/>
        <a:lstStyle/>
        <a:p>
          <a:endParaRPr lang="fr-FR"/>
        </a:p>
      </dgm:t>
    </dgm:pt>
    <dgm:pt modelId="{4B31A22B-6D4C-433C-BD46-C5C2F682C624}" type="pres">
      <dgm:prSet presAssocID="{C83627E9-852D-4723-800B-98333CE3E37A}" presName="cycle" presStyleCnt="0">
        <dgm:presLayoutVars>
          <dgm:dir/>
          <dgm:resizeHandles val="exact"/>
        </dgm:presLayoutVars>
      </dgm:prSet>
      <dgm:spPr/>
    </dgm:pt>
    <dgm:pt modelId="{7B7E1E11-2EB5-4116-B322-D57941C1593F}" type="pres">
      <dgm:prSet presAssocID="{7894C066-43AE-48A5-8053-4D641305B9D7}" presName="node" presStyleLbl="node1" presStyleIdx="0" presStyleCnt="5">
        <dgm:presLayoutVars>
          <dgm:bulletEnabled val="1"/>
        </dgm:presLayoutVars>
      </dgm:prSet>
      <dgm:spPr/>
    </dgm:pt>
    <dgm:pt modelId="{AFAFABD7-FE84-49A5-B7E7-CE56E2EAADF4}" type="pres">
      <dgm:prSet presAssocID="{7894C066-43AE-48A5-8053-4D641305B9D7}" presName="spNode" presStyleCnt="0"/>
      <dgm:spPr/>
    </dgm:pt>
    <dgm:pt modelId="{5C99DAC7-0650-484F-899D-C0AD484B1A70}" type="pres">
      <dgm:prSet presAssocID="{1DFD767A-F6C2-4702-B2F7-879CDC2ADA90}" presName="sibTrans" presStyleLbl="sibTrans1D1" presStyleIdx="0" presStyleCnt="5"/>
      <dgm:spPr/>
    </dgm:pt>
    <dgm:pt modelId="{57623259-34D0-4CF9-A24E-22E768C8EBBF}" type="pres">
      <dgm:prSet presAssocID="{03F3F237-BD1A-4DB2-8E04-619CB1C72FEC}" presName="node" presStyleLbl="node1" presStyleIdx="1" presStyleCnt="5">
        <dgm:presLayoutVars>
          <dgm:bulletEnabled val="1"/>
        </dgm:presLayoutVars>
      </dgm:prSet>
      <dgm:spPr/>
    </dgm:pt>
    <dgm:pt modelId="{18E16CAE-9869-4248-A7A1-5D27D492C84F}" type="pres">
      <dgm:prSet presAssocID="{03F3F237-BD1A-4DB2-8E04-619CB1C72FEC}" presName="spNode" presStyleCnt="0"/>
      <dgm:spPr/>
    </dgm:pt>
    <dgm:pt modelId="{7B75FE95-3083-4A64-AF5D-7C31D2F39200}" type="pres">
      <dgm:prSet presAssocID="{F2185DB4-A927-4EAD-B8CE-020320A254E3}" presName="sibTrans" presStyleLbl="sibTrans1D1" presStyleIdx="1" presStyleCnt="5"/>
      <dgm:spPr/>
    </dgm:pt>
    <dgm:pt modelId="{545241B1-2998-4BCC-AE7B-0F32B53FA4CF}" type="pres">
      <dgm:prSet presAssocID="{DA220A60-EF04-49B9-9708-52574858EB39}" presName="node" presStyleLbl="node1" presStyleIdx="2" presStyleCnt="5" custScaleX="130449">
        <dgm:presLayoutVars>
          <dgm:bulletEnabled val="1"/>
        </dgm:presLayoutVars>
      </dgm:prSet>
      <dgm:spPr/>
    </dgm:pt>
    <dgm:pt modelId="{BAE3CD12-863A-4610-97D0-384FF7F0AC90}" type="pres">
      <dgm:prSet presAssocID="{DA220A60-EF04-49B9-9708-52574858EB39}" presName="spNode" presStyleCnt="0"/>
      <dgm:spPr/>
    </dgm:pt>
    <dgm:pt modelId="{84B0F028-854C-4471-BBB2-23AC2EB17DDA}" type="pres">
      <dgm:prSet presAssocID="{09B78DAF-5BAE-4058-B2E5-A00FA3D55459}" presName="sibTrans" presStyleLbl="sibTrans1D1" presStyleIdx="2" presStyleCnt="5"/>
      <dgm:spPr/>
    </dgm:pt>
    <dgm:pt modelId="{5F0EC9AB-DBC0-449E-8192-161D3E86313F}" type="pres">
      <dgm:prSet presAssocID="{7C5DF654-4900-4623-ADC9-4B4DDE147D3B}" presName="node" presStyleLbl="node1" presStyleIdx="3" presStyleCnt="5">
        <dgm:presLayoutVars>
          <dgm:bulletEnabled val="1"/>
        </dgm:presLayoutVars>
      </dgm:prSet>
      <dgm:spPr/>
    </dgm:pt>
    <dgm:pt modelId="{1338E00B-94B4-48DD-BE5B-5C7DFC11DBFC}" type="pres">
      <dgm:prSet presAssocID="{7C5DF654-4900-4623-ADC9-4B4DDE147D3B}" presName="spNode" presStyleCnt="0"/>
      <dgm:spPr/>
    </dgm:pt>
    <dgm:pt modelId="{7214D649-A69F-4EA3-B650-EE951522293A}" type="pres">
      <dgm:prSet presAssocID="{4A5F2D18-B8CE-4C33-98B4-FF94F8FFB3BE}" presName="sibTrans" presStyleLbl="sibTrans1D1" presStyleIdx="3" presStyleCnt="5"/>
      <dgm:spPr/>
    </dgm:pt>
    <dgm:pt modelId="{952C4F38-B7E6-45EA-832A-6C4EAE8AD6D2}" type="pres">
      <dgm:prSet presAssocID="{736E2C29-4929-4523-8499-D30081081319}" presName="node" presStyleLbl="node1" presStyleIdx="4" presStyleCnt="5" custScaleX="122772" custScaleY="120223" custRadScaleRad="107140" custRadScaleInc="15775">
        <dgm:presLayoutVars>
          <dgm:bulletEnabled val="1"/>
        </dgm:presLayoutVars>
      </dgm:prSet>
      <dgm:spPr/>
    </dgm:pt>
    <dgm:pt modelId="{9168E033-8FB8-4BC0-81E4-8B7F24AEA56C}" type="pres">
      <dgm:prSet presAssocID="{736E2C29-4929-4523-8499-D30081081319}" presName="spNode" presStyleCnt="0"/>
      <dgm:spPr/>
    </dgm:pt>
    <dgm:pt modelId="{FAD303AC-923E-4008-943D-E8122D36A67D}" type="pres">
      <dgm:prSet presAssocID="{F80146B4-734E-4AF6-AD31-2E264D5AB365}" presName="sibTrans" presStyleLbl="sibTrans1D1" presStyleIdx="4" presStyleCnt="5"/>
      <dgm:spPr/>
    </dgm:pt>
  </dgm:ptLst>
  <dgm:cxnLst>
    <dgm:cxn modelId="{0E4CD904-B7C2-4252-9730-1F91D9D95811}" type="presOf" srcId="{DA220A60-EF04-49B9-9708-52574858EB39}" destId="{545241B1-2998-4BCC-AE7B-0F32B53FA4CF}" srcOrd="0" destOrd="0" presId="urn:microsoft.com/office/officeart/2005/8/layout/cycle6"/>
    <dgm:cxn modelId="{93206E0F-0D65-4E29-A334-256C5FC76FA9}" srcId="{C83627E9-852D-4723-800B-98333CE3E37A}" destId="{7894C066-43AE-48A5-8053-4D641305B9D7}" srcOrd="0" destOrd="0" parTransId="{043C879A-6456-4F9F-BC05-40090A89D8FD}" sibTransId="{1DFD767A-F6C2-4702-B2F7-879CDC2ADA90}"/>
    <dgm:cxn modelId="{CDFA6014-8D86-41C1-9FB8-969FA43D67E9}" type="presOf" srcId="{7894C066-43AE-48A5-8053-4D641305B9D7}" destId="{7B7E1E11-2EB5-4116-B322-D57941C1593F}" srcOrd="0" destOrd="0" presId="urn:microsoft.com/office/officeart/2005/8/layout/cycle6"/>
    <dgm:cxn modelId="{FDCD832E-52A0-4FE2-8739-13B49A95CA13}" type="presOf" srcId="{1DFD767A-F6C2-4702-B2F7-879CDC2ADA90}" destId="{5C99DAC7-0650-484F-899D-C0AD484B1A70}" srcOrd="0" destOrd="0" presId="urn:microsoft.com/office/officeart/2005/8/layout/cycle6"/>
    <dgm:cxn modelId="{B1C5DE3C-A87D-44F1-A86D-C74CF4793929}" srcId="{C83627E9-852D-4723-800B-98333CE3E37A}" destId="{7C5DF654-4900-4623-ADC9-4B4DDE147D3B}" srcOrd="3" destOrd="0" parTransId="{576CCD4B-FFAC-4CA9-BBC4-6E068106288F}" sibTransId="{4A5F2D18-B8CE-4C33-98B4-FF94F8FFB3BE}"/>
    <dgm:cxn modelId="{5977B85C-A20B-44B7-A002-DAD428D64389}" type="presOf" srcId="{7C5DF654-4900-4623-ADC9-4B4DDE147D3B}" destId="{5F0EC9AB-DBC0-449E-8192-161D3E86313F}" srcOrd="0" destOrd="0" presId="urn:microsoft.com/office/officeart/2005/8/layout/cycle6"/>
    <dgm:cxn modelId="{B614185F-6114-4B6D-8040-5AD4F8A12096}" type="presOf" srcId="{F80146B4-734E-4AF6-AD31-2E264D5AB365}" destId="{FAD303AC-923E-4008-943D-E8122D36A67D}" srcOrd="0" destOrd="0" presId="urn:microsoft.com/office/officeart/2005/8/layout/cycle6"/>
    <dgm:cxn modelId="{1325EF60-2C59-44C2-A388-8EE886C0E6E4}" srcId="{C83627E9-852D-4723-800B-98333CE3E37A}" destId="{03F3F237-BD1A-4DB2-8E04-619CB1C72FEC}" srcOrd="1" destOrd="0" parTransId="{316A5465-EE96-4FEA-BC79-ED71E0A1BAE2}" sibTransId="{F2185DB4-A927-4EAD-B8CE-020320A254E3}"/>
    <dgm:cxn modelId="{C4EE1F53-19A9-44CA-A94E-E1A4E96B5B48}" type="presOf" srcId="{F2185DB4-A927-4EAD-B8CE-020320A254E3}" destId="{7B75FE95-3083-4A64-AF5D-7C31D2F39200}" srcOrd="0" destOrd="0" presId="urn:microsoft.com/office/officeart/2005/8/layout/cycle6"/>
    <dgm:cxn modelId="{53A2857A-6C8F-4F03-9E21-76CC61C669AD}" type="presOf" srcId="{736E2C29-4929-4523-8499-D30081081319}" destId="{952C4F38-B7E6-45EA-832A-6C4EAE8AD6D2}" srcOrd="0" destOrd="0" presId="urn:microsoft.com/office/officeart/2005/8/layout/cycle6"/>
    <dgm:cxn modelId="{C1BAC582-D2F8-4824-8682-23FB391705B1}" type="presOf" srcId="{4A5F2D18-B8CE-4C33-98B4-FF94F8FFB3BE}" destId="{7214D649-A69F-4EA3-B650-EE951522293A}" srcOrd="0" destOrd="0" presId="urn:microsoft.com/office/officeart/2005/8/layout/cycle6"/>
    <dgm:cxn modelId="{8DBAB88D-A484-4155-8DBA-F8FA69B381FA}" type="presOf" srcId="{09B78DAF-5BAE-4058-B2E5-A00FA3D55459}" destId="{84B0F028-854C-4471-BBB2-23AC2EB17DDA}" srcOrd="0" destOrd="0" presId="urn:microsoft.com/office/officeart/2005/8/layout/cycle6"/>
    <dgm:cxn modelId="{1EBFBF92-F399-4C0B-9108-8EAE9C28D090}" srcId="{C83627E9-852D-4723-800B-98333CE3E37A}" destId="{736E2C29-4929-4523-8499-D30081081319}" srcOrd="4" destOrd="0" parTransId="{71E5889D-3E63-4EC0-B740-22FF73D232FB}" sibTransId="{F80146B4-734E-4AF6-AD31-2E264D5AB365}"/>
    <dgm:cxn modelId="{08150BE7-4328-427B-85D3-68F85C7ABF8C}" type="presOf" srcId="{C83627E9-852D-4723-800B-98333CE3E37A}" destId="{4B31A22B-6D4C-433C-BD46-C5C2F682C624}" srcOrd="0" destOrd="0" presId="urn:microsoft.com/office/officeart/2005/8/layout/cycle6"/>
    <dgm:cxn modelId="{6FA92CFA-CC08-48C8-8C4E-B571C56B7D9F}" type="presOf" srcId="{03F3F237-BD1A-4DB2-8E04-619CB1C72FEC}" destId="{57623259-34D0-4CF9-A24E-22E768C8EBBF}" srcOrd="0" destOrd="0" presId="urn:microsoft.com/office/officeart/2005/8/layout/cycle6"/>
    <dgm:cxn modelId="{3A78A0FF-6C74-4C8A-9149-C3B78AD77408}" srcId="{C83627E9-852D-4723-800B-98333CE3E37A}" destId="{DA220A60-EF04-49B9-9708-52574858EB39}" srcOrd="2" destOrd="0" parTransId="{DBBD06EC-CB9A-4E21-B518-4E5E9DB6430A}" sibTransId="{09B78DAF-5BAE-4058-B2E5-A00FA3D55459}"/>
    <dgm:cxn modelId="{01494819-736E-4D35-B96F-A5DA625C8D59}" type="presParOf" srcId="{4B31A22B-6D4C-433C-BD46-C5C2F682C624}" destId="{7B7E1E11-2EB5-4116-B322-D57941C1593F}" srcOrd="0" destOrd="0" presId="urn:microsoft.com/office/officeart/2005/8/layout/cycle6"/>
    <dgm:cxn modelId="{BBAF4FE3-7C6B-413A-BC32-70EE7B16570C}" type="presParOf" srcId="{4B31A22B-6D4C-433C-BD46-C5C2F682C624}" destId="{AFAFABD7-FE84-49A5-B7E7-CE56E2EAADF4}" srcOrd="1" destOrd="0" presId="urn:microsoft.com/office/officeart/2005/8/layout/cycle6"/>
    <dgm:cxn modelId="{5754B885-C1E8-4BF6-9FC5-9183839C1D39}" type="presParOf" srcId="{4B31A22B-6D4C-433C-BD46-C5C2F682C624}" destId="{5C99DAC7-0650-484F-899D-C0AD484B1A70}" srcOrd="2" destOrd="0" presId="urn:microsoft.com/office/officeart/2005/8/layout/cycle6"/>
    <dgm:cxn modelId="{50413DFD-9670-4330-B48E-60C534AD0030}" type="presParOf" srcId="{4B31A22B-6D4C-433C-BD46-C5C2F682C624}" destId="{57623259-34D0-4CF9-A24E-22E768C8EBBF}" srcOrd="3" destOrd="0" presId="urn:microsoft.com/office/officeart/2005/8/layout/cycle6"/>
    <dgm:cxn modelId="{6FCDAA99-7996-489B-9105-A26913ED16FC}" type="presParOf" srcId="{4B31A22B-6D4C-433C-BD46-C5C2F682C624}" destId="{18E16CAE-9869-4248-A7A1-5D27D492C84F}" srcOrd="4" destOrd="0" presId="urn:microsoft.com/office/officeart/2005/8/layout/cycle6"/>
    <dgm:cxn modelId="{B8A99F1A-2EAD-4170-B49E-575E63BCD2C8}" type="presParOf" srcId="{4B31A22B-6D4C-433C-BD46-C5C2F682C624}" destId="{7B75FE95-3083-4A64-AF5D-7C31D2F39200}" srcOrd="5" destOrd="0" presId="urn:microsoft.com/office/officeart/2005/8/layout/cycle6"/>
    <dgm:cxn modelId="{75AA7CA8-3E40-4909-8311-84A8644F6364}" type="presParOf" srcId="{4B31A22B-6D4C-433C-BD46-C5C2F682C624}" destId="{545241B1-2998-4BCC-AE7B-0F32B53FA4CF}" srcOrd="6" destOrd="0" presId="urn:microsoft.com/office/officeart/2005/8/layout/cycle6"/>
    <dgm:cxn modelId="{464630C8-9E22-4EE6-B7FD-F891BB053B19}" type="presParOf" srcId="{4B31A22B-6D4C-433C-BD46-C5C2F682C624}" destId="{BAE3CD12-863A-4610-97D0-384FF7F0AC90}" srcOrd="7" destOrd="0" presId="urn:microsoft.com/office/officeart/2005/8/layout/cycle6"/>
    <dgm:cxn modelId="{673FAB64-6C96-48A8-AFB7-5CDC3E8E009E}" type="presParOf" srcId="{4B31A22B-6D4C-433C-BD46-C5C2F682C624}" destId="{84B0F028-854C-4471-BBB2-23AC2EB17DDA}" srcOrd="8" destOrd="0" presId="urn:microsoft.com/office/officeart/2005/8/layout/cycle6"/>
    <dgm:cxn modelId="{135090AC-95F8-4738-8673-B1858EADE983}" type="presParOf" srcId="{4B31A22B-6D4C-433C-BD46-C5C2F682C624}" destId="{5F0EC9AB-DBC0-449E-8192-161D3E86313F}" srcOrd="9" destOrd="0" presId="urn:microsoft.com/office/officeart/2005/8/layout/cycle6"/>
    <dgm:cxn modelId="{477C9D23-AD49-4108-9E6B-9F2658749370}" type="presParOf" srcId="{4B31A22B-6D4C-433C-BD46-C5C2F682C624}" destId="{1338E00B-94B4-48DD-BE5B-5C7DFC11DBFC}" srcOrd="10" destOrd="0" presId="urn:microsoft.com/office/officeart/2005/8/layout/cycle6"/>
    <dgm:cxn modelId="{7E51ECE5-4376-4BFE-A83F-B0D5412AE94F}" type="presParOf" srcId="{4B31A22B-6D4C-433C-BD46-C5C2F682C624}" destId="{7214D649-A69F-4EA3-B650-EE951522293A}" srcOrd="11" destOrd="0" presId="urn:microsoft.com/office/officeart/2005/8/layout/cycle6"/>
    <dgm:cxn modelId="{6EC2476E-4338-4F43-B806-E321A2176F57}" type="presParOf" srcId="{4B31A22B-6D4C-433C-BD46-C5C2F682C624}" destId="{952C4F38-B7E6-45EA-832A-6C4EAE8AD6D2}" srcOrd="12" destOrd="0" presId="urn:microsoft.com/office/officeart/2005/8/layout/cycle6"/>
    <dgm:cxn modelId="{7FAE7193-54BB-45FB-8FA2-AE14AFE060C1}" type="presParOf" srcId="{4B31A22B-6D4C-433C-BD46-C5C2F682C624}" destId="{9168E033-8FB8-4BC0-81E4-8B7F24AEA56C}" srcOrd="13" destOrd="0" presId="urn:microsoft.com/office/officeart/2005/8/layout/cycle6"/>
    <dgm:cxn modelId="{F6415663-5683-488A-8BDF-5AA8CCB74C10}" type="presParOf" srcId="{4B31A22B-6D4C-433C-BD46-C5C2F682C624}" destId="{FAD303AC-923E-4008-943D-E8122D36A6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3627E9-852D-4723-800B-98333CE3E3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94C066-43AE-48A5-8053-4D641305B9D7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gm:t>
    </dgm:pt>
    <dgm:pt modelId="{043C879A-6456-4F9F-BC05-40090A89D8FD}" type="parTrans" cxnId="{93206E0F-0D65-4E29-A334-256C5FC76FA9}">
      <dgm:prSet/>
      <dgm:spPr/>
      <dgm:t>
        <a:bodyPr/>
        <a:lstStyle/>
        <a:p>
          <a:endParaRPr lang="fr-FR"/>
        </a:p>
      </dgm:t>
    </dgm:pt>
    <dgm:pt modelId="{1DFD767A-F6C2-4702-B2F7-879CDC2ADA90}" type="sibTrans" cxnId="{93206E0F-0D65-4E29-A334-256C5FC76FA9}">
      <dgm:prSet/>
      <dgm:spPr>
        <a:solidFill>
          <a:schemeClr val="bg2">
            <a:lumMod val="10000"/>
          </a:schemeClr>
        </a:solidFill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03F3F237-BD1A-4DB2-8E04-619CB1C72FE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gm:t>
    </dgm:pt>
    <dgm:pt modelId="{316A5465-EE96-4FEA-BC79-ED71E0A1BAE2}" type="parTrans" cxnId="{1325EF60-2C59-44C2-A388-8EE886C0E6E4}">
      <dgm:prSet/>
      <dgm:spPr/>
      <dgm:t>
        <a:bodyPr/>
        <a:lstStyle/>
        <a:p>
          <a:endParaRPr lang="fr-FR"/>
        </a:p>
      </dgm:t>
    </dgm:pt>
    <dgm:pt modelId="{F2185DB4-A927-4EAD-B8CE-020320A254E3}" type="sibTrans" cxnId="{1325EF60-2C59-44C2-A388-8EE886C0E6E4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DA220A60-EF04-49B9-9708-52574858EB39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Evaluation avec préconisations</a:t>
          </a:r>
        </a:p>
      </dgm:t>
    </dgm:pt>
    <dgm:pt modelId="{DBBD06EC-CB9A-4E21-B518-4E5E9DB6430A}" type="parTrans" cxnId="{3A78A0FF-6C74-4C8A-9149-C3B78AD77408}">
      <dgm:prSet/>
      <dgm:spPr/>
      <dgm:t>
        <a:bodyPr/>
        <a:lstStyle/>
        <a:p>
          <a:endParaRPr lang="fr-FR"/>
        </a:p>
      </dgm:t>
    </dgm:pt>
    <dgm:pt modelId="{09B78DAF-5BAE-4058-B2E5-A00FA3D55459}" type="sibTrans" cxnId="{3A78A0FF-6C74-4C8A-9149-C3B78AD77408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36E2C29-4929-4523-8499-D30081081319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Suivi des préconisations</a:t>
          </a:r>
        </a:p>
      </dgm:t>
    </dgm:pt>
    <dgm:pt modelId="{F80146B4-734E-4AF6-AD31-2E264D5AB365}" type="sibTrans" cxnId="{1EBFBF92-F399-4C0B-9108-8EAE9C28D090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1E5889D-3E63-4EC0-B740-22FF73D232FB}" type="parTrans" cxnId="{1EBFBF92-F399-4C0B-9108-8EAE9C28D090}">
      <dgm:prSet/>
      <dgm:spPr/>
      <dgm:t>
        <a:bodyPr/>
        <a:lstStyle/>
        <a:p>
          <a:endParaRPr lang="fr-FR"/>
        </a:p>
      </dgm:t>
    </dgm:pt>
    <dgm:pt modelId="{7C5DF654-4900-4623-ADC9-4B4DDE147D3B}">
      <dgm:prSet phldrT="[Texte]" custT="1"/>
      <dgm:spPr>
        <a:solidFill>
          <a:srgbClr val="F2B800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Conseil et mise en œuvre</a:t>
          </a:r>
        </a:p>
      </dgm:t>
    </dgm:pt>
    <dgm:pt modelId="{4A5F2D18-B8CE-4C33-98B4-FF94F8FFB3BE}" type="sibTrans" cxnId="{B1C5DE3C-A87D-44F1-A86D-C74CF4793929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576CCD4B-FFAC-4CA9-BBC4-6E068106288F}" type="parTrans" cxnId="{B1C5DE3C-A87D-44F1-A86D-C74CF4793929}">
      <dgm:prSet/>
      <dgm:spPr/>
      <dgm:t>
        <a:bodyPr/>
        <a:lstStyle/>
        <a:p>
          <a:endParaRPr lang="fr-FR"/>
        </a:p>
      </dgm:t>
    </dgm:pt>
    <dgm:pt modelId="{4B31A22B-6D4C-433C-BD46-C5C2F682C624}" type="pres">
      <dgm:prSet presAssocID="{C83627E9-852D-4723-800B-98333CE3E37A}" presName="cycle" presStyleCnt="0">
        <dgm:presLayoutVars>
          <dgm:dir/>
          <dgm:resizeHandles val="exact"/>
        </dgm:presLayoutVars>
      </dgm:prSet>
      <dgm:spPr/>
    </dgm:pt>
    <dgm:pt modelId="{7B7E1E11-2EB5-4116-B322-D57941C1593F}" type="pres">
      <dgm:prSet presAssocID="{7894C066-43AE-48A5-8053-4D641305B9D7}" presName="node" presStyleLbl="node1" presStyleIdx="0" presStyleCnt="5">
        <dgm:presLayoutVars>
          <dgm:bulletEnabled val="1"/>
        </dgm:presLayoutVars>
      </dgm:prSet>
      <dgm:spPr/>
    </dgm:pt>
    <dgm:pt modelId="{AFAFABD7-FE84-49A5-B7E7-CE56E2EAADF4}" type="pres">
      <dgm:prSet presAssocID="{7894C066-43AE-48A5-8053-4D641305B9D7}" presName="spNode" presStyleCnt="0"/>
      <dgm:spPr/>
    </dgm:pt>
    <dgm:pt modelId="{5C99DAC7-0650-484F-899D-C0AD484B1A70}" type="pres">
      <dgm:prSet presAssocID="{1DFD767A-F6C2-4702-B2F7-879CDC2ADA90}" presName="sibTrans" presStyleLbl="sibTrans1D1" presStyleIdx="0" presStyleCnt="5"/>
      <dgm:spPr/>
    </dgm:pt>
    <dgm:pt modelId="{57623259-34D0-4CF9-A24E-22E768C8EBBF}" type="pres">
      <dgm:prSet presAssocID="{03F3F237-BD1A-4DB2-8E04-619CB1C72FEC}" presName="node" presStyleLbl="node1" presStyleIdx="1" presStyleCnt="5">
        <dgm:presLayoutVars>
          <dgm:bulletEnabled val="1"/>
        </dgm:presLayoutVars>
      </dgm:prSet>
      <dgm:spPr/>
    </dgm:pt>
    <dgm:pt modelId="{18E16CAE-9869-4248-A7A1-5D27D492C84F}" type="pres">
      <dgm:prSet presAssocID="{03F3F237-BD1A-4DB2-8E04-619CB1C72FEC}" presName="spNode" presStyleCnt="0"/>
      <dgm:spPr/>
    </dgm:pt>
    <dgm:pt modelId="{7B75FE95-3083-4A64-AF5D-7C31D2F39200}" type="pres">
      <dgm:prSet presAssocID="{F2185DB4-A927-4EAD-B8CE-020320A254E3}" presName="sibTrans" presStyleLbl="sibTrans1D1" presStyleIdx="1" presStyleCnt="5"/>
      <dgm:spPr/>
    </dgm:pt>
    <dgm:pt modelId="{545241B1-2998-4BCC-AE7B-0F32B53FA4CF}" type="pres">
      <dgm:prSet presAssocID="{DA220A60-EF04-49B9-9708-52574858EB39}" presName="node" presStyleLbl="node1" presStyleIdx="2" presStyleCnt="5" custScaleX="130449">
        <dgm:presLayoutVars>
          <dgm:bulletEnabled val="1"/>
        </dgm:presLayoutVars>
      </dgm:prSet>
      <dgm:spPr/>
    </dgm:pt>
    <dgm:pt modelId="{BAE3CD12-863A-4610-97D0-384FF7F0AC90}" type="pres">
      <dgm:prSet presAssocID="{DA220A60-EF04-49B9-9708-52574858EB39}" presName="spNode" presStyleCnt="0"/>
      <dgm:spPr/>
    </dgm:pt>
    <dgm:pt modelId="{84B0F028-854C-4471-BBB2-23AC2EB17DDA}" type="pres">
      <dgm:prSet presAssocID="{09B78DAF-5BAE-4058-B2E5-A00FA3D55459}" presName="sibTrans" presStyleLbl="sibTrans1D1" presStyleIdx="2" presStyleCnt="5"/>
      <dgm:spPr/>
    </dgm:pt>
    <dgm:pt modelId="{5F0EC9AB-DBC0-449E-8192-161D3E86313F}" type="pres">
      <dgm:prSet presAssocID="{7C5DF654-4900-4623-ADC9-4B4DDE147D3B}" presName="node" presStyleLbl="node1" presStyleIdx="3" presStyleCnt="5">
        <dgm:presLayoutVars>
          <dgm:bulletEnabled val="1"/>
        </dgm:presLayoutVars>
      </dgm:prSet>
      <dgm:spPr/>
    </dgm:pt>
    <dgm:pt modelId="{1338E00B-94B4-48DD-BE5B-5C7DFC11DBFC}" type="pres">
      <dgm:prSet presAssocID="{7C5DF654-4900-4623-ADC9-4B4DDE147D3B}" presName="spNode" presStyleCnt="0"/>
      <dgm:spPr/>
    </dgm:pt>
    <dgm:pt modelId="{7214D649-A69F-4EA3-B650-EE951522293A}" type="pres">
      <dgm:prSet presAssocID="{4A5F2D18-B8CE-4C33-98B4-FF94F8FFB3BE}" presName="sibTrans" presStyleLbl="sibTrans1D1" presStyleIdx="3" presStyleCnt="5"/>
      <dgm:spPr/>
    </dgm:pt>
    <dgm:pt modelId="{952C4F38-B7E6-45EA-832A-6C4EAE8AD6D2}" type="pres">
      <dgm:prSet presAssocID="{736E2C29-4929-4523-8499-D30081081319}" presName="node" presStyleLbl="node1" presStyleIdx="4" presStyleCnt="5" custScaleX="122772" custScaleY="120223" custRadScaleRad="107140" custRadScaleInc="15775">
        <dgm:presLayoutVars>
          <dgm:bulletEnabled val="1"/>
        </dgm:presLayoutVars>
      </dgm:prSet>
      <dgm:spPr/>
    </dgm:pt>
    <dgm:pt modelId="{9168E033-8FB8-4BC0-81E4-8B7F24AEA56C}" type="pres">
      <dgm:prSet presAssocID="{736E2C29-4929-4523-8499-D30081081319}" presName="spNode" presStyleCnt="0"/>
      <dgm:spPr/>
    </dgm:pt>
    <dgm:pt modelId="{FAD303AC-923E-4008-943D-E8122D36A67D}" type="pres">
      <dgm:prSet presAssocID="{F80146B4-734E-4AF6-AD31-2E264D5AB365}" presName="sibTrans" presStyleLbl="sibTrans1D1" presStyleIdx="4" presStyleCnt="5"/>
      <dgm:spPr/>
    </dgm:pt>
  </dgm:ptLst>
  <dgm:cxnLst>
    <dgm:cxn modelId="{0E4CD904-B7C2-4252-9730-1F91D9D95811}" type="presOf" srcId="{DA220A60-EF04-49B9-9708-52574858EB39}" destId="{545241B1-2998-4BCC-AE7B-0F32B53FA4CF}" srcOrd="0" destOrd="0" presId="urn:microsoft.com/office/officeart/2005/8/layout/cycle6"/>
    <dgm:cxn modelId="{93206E0F-0D65-4E29-A334-256C5FC76FA9}" srcId="{C83627E9-852D-4723-800B-98333CE3E37A}" destId="{7894C066-43AE-48A5-8053-4D641305B9D7}" srcOrd="0" destOrd="0" parTransId="{043C879A-6456-4F9F-BC05-40090A89D8FD}" sibTransId="{1DFD767A-F6C2-4702-B2F7-879CDC2ADA90}"/>
    <dgm:cxn modelId="{CDFA6014-8D86-41C1-9FB8-969FA43D67E9}" type="presOf" srcId="{7894C066-43AE-48A5-8053-4D641305B9D7}" destId="{7B7E1E11-2EB5-4116-B322-D57941C1593F}" srcOrd="0" destOrd="0" presId="urn:microsoft.com/office/officeart/2005/8/layout/cycle6"/>
    <dgm:cxn modelId="{FDCD832E-52A0-4FE2-8739-13B49A95CA13}" type="presOf" srcId="{1DFD767A-F6C2-4702-B2F7-879CDC2ADA90}" destId="{5C99DAC7-0650-484F-899D-C0AD484B1A70}" srcOrd="0" destOrd="0" presId="urn:microsoft.com/office/officeart/2005/8/layout/cycle6"/>
    <dgm:cxn modelId="{B1C5DE3C-A87D-44F1-A86D-C74CF4793929}" srcId="{C83627E9-852D-4723-800B-98333CE3E37A}" destId="{7C5DF654-4900-4623-ADC9-4B4DDE147D3B}" srcOrd="3" destOrd="0" parTransId="{576CCD4B-FFAC-4CA9-BBC4-6E068106288F}" sibTransId="{4A5F2D18-B8CE-4C33-98B4-FF94F8FFB3BE}"/>
    <dgm:cxn modelId="{5977B85C-A20B-44B7-A002-DAD428D64389}" type="presOf" srcId="{7C5DF654-4900-4623-ADC9-4B4DDE147D3B}" destId="{5F0EC9AB-DBC0-449E-8192-161D3E86313F}" srcOrd="0" destOrd="0" presId="urn:microsoft.com/office/officeart/2005/8/layout/cycle6"/>
    <dgm:cxn modelId="{B614185F-6114-4B6D-8040-5AD4F8A12096}" type="presOf" srcId="{F80146B4-734E-4AF6-AD31-2E264D5AB365}" destId="{FAD303AC-923E-4008-943D-E8122D36A67D}" srcOrd="0" destOrd="0" presId="urn:microsoft.com/office/officeart/2005/8/layout/cycle6"/>
    <dgm:cxn modelId="{1325EF60-2C59-44C2-A388-8EE886C0E6E4}" srcId="{C83627E9-852D-4723-800B-98333CE3E37A}" destId="{03F3F237-BD1A-4DB2-8E04-619CB1C72FEC}" srcOrd="1" destOrd="0" parTransId="{316A5465-EE96-4FEA-BC79-ED71E0A1BAE2}" sibTransId="{F2185DB4-A927-4EAD-B8CE-020320A254E3}"/>
    <dgm:cxn modelId="{C4EE1F53-19A9-44CA-A94E-E1A4E96B5B48}" type="presOf" srcId="{F2185DB4-A927-4EAD-B8CE-020320A254E3}" destId="{7B75FE95-3083-4A64-AF5D-7C31D2F39200}" srcOrd="0" destOrd="0" presId="urn:microsoft.com/office/officeart/2005/8/layout/cycle6"/>
    <dgm:cxn modelId="{53A2857A-6C8F-4F03-9E21-76CC61C669AD}" type="presOf" srcId="{736E2C29-4929-4523-8499-D30081081319}" destId="{952C4F38-B7E6-45EA-832A-6C4EAE8AD6D2}" srcOrd="0" destOrd="0" presId="urn:microsoft.com/office/officeart/2005/8/layout/cycle6"/>
    <dgm:cxn modelId="{C1BAC582-D2F8-4824-8682-23FB391705B1}" type="presOf" srcId="{4A5F2D18-B8CE-4C33-98B4-FF94F8FFB3BE}" destId="{7214D649-A69F-4EA3-B650-EE951522293A}" srcOrd="0" destOrd="0" presId="urn:microsoft.com/office/officeart/2005/8/layout/cycle6"/>
    <dgm:cxn modelId="{8DBAB88D-A484-4155-8DBA-F8FA69B381FA}" type="presOf" srcId="{09B78DAF-5BAE-4058-B2E5-A00FA3D55459}" destId="{84B0F028-854C-4471-BBB2-23AC2EB17DDA}" srcOrd="0" destOrd="0" presId="urn:microsoft.com/office/officeart/2005/8/layout/cycle6"/>
    <dgm:cxn modelId="{1EBFBF92-F399-4C0B-9108-8EAE9C28D090}" srcId="{C83627E9-852D-4723-800B-98333CE3E37A}" destId="{736E2C29-4929-4523-8499-D30081081319}" srcOrd="4" destOrd="0" parTransId="{71E5889D-3E63-4EC0-B740-22FF73D232FB}" sibTransId="{F80146B4-734E-4AF6-AD31-2E264D5AB365}"/>
    <dgm:cxn modelId="{08150BE7-4328-427B-85D3-68F85C7ABF8C}" type="presOf" srcId="{C83627E9-852D-4723-800B-98333CE3E37A}" destId="{4B31A22B-6D4C-433C-BD46-C5C2F682C624}" srcOrd="0" destOrd="0" presId="urn:microsoft.com/office/officeart/2005/8/layout/cycle6"/>
    <dgm:cxn modelId="{6FA92CFA-CC08-48C8-8C4E-B571C56B7D9F}" type="presOf" srcId="{03F3F237-BD1A-4DB2-8E04-619CB1C72FEC}" destId="{57623259-34D0-4CF9-A24E-22E768C8EBBF}" srcOrd="0" destOrd="0" presId="urn:microsoft.com/office/officeart/2005/8/layout/cycle6"/>
    <dgm:cxn modelId="{3A78A0FF-6C74-4C8A-9149-C3B78AD77408}" srcId="{C83627E9-852D-4723-800B-98333CE3E37A}" destId="{DA220A60-EF04-49B9-9708-52574858EB39}" srcOrd="2" destOrd="0" parTransId="{DBBD06EC-CB9A-4E21-B518-4E5E9DB6430A}" sibTransId="{09B78DAF-5BAE-4058-B2E5-A00FA3D55459}"/>
    <dgm:cxn modelId="{01494819-736E-4D35-B96F-A5DA625C8D59}" type="presParOf" srcId="{4B31A22B-6D4C-433C-BD46-C5C2F682C624}" destId="{7B7E1E11-2EB5-4116-B322-D57941C1593F}" srcOrd="0" destOrd="0" presId="urn:microsoft.com/office/officeart/2005/8/layout/cycle6"/>
    <dgm:cxn modelId="{BBAF4FE3-7C6B-413A-BC32-70EE7B16570C}" type="presParOf" srcId="{4B31A22B-6D4C-433C-BD46-C5C2F682C624}" destId="{AFAFABD7-FE84-49A5-B7E7-CE56E2EAADF4}" srcOrd="1" destOrd="0" presId="urn:microsoft.com/office/officeart/2005/8/layout/cycle6"/>
    <dgm:cxn modelId="{5754B885-C1E8-4BF6-9FC5-9183839C1D39}" type="presParOf" srcId="{4B31A22B-6D4C-433C-BD46-C5C2F682C624}" destId="{5C99DAC7-0650-484F-899D-C0AD484B1A70}" srcOrd="2" destOrd="0" presId="urn:microsoft.com/office/officeart/2005/8/layout/cycle6"/>
    <dgm:cxn modelId="{50413DFD-9670-4330-B48E-60C534AD0030}" type="presParOf" srcId="{4B31A22B-6D4C-433C-BD46-C5C2F682C624}" destId="{57623259-34D0-4CF9-A24E-22E768C8EBBF}" srcOrd="3" destOrd="0" presId="urn:microsoft.com/office/officeart/2005/8/layout/cycle6"/>
    <dgm:cxn modelId="{6FCDAA99-7996-489B-9105-A26913ED16FC}" type="presParOf" srcId="{4B31A22B-6D4C-433C-BD46-C5C2F682C624}" destId="{18E16CAE-9869-4248-A7A1-5D27D492C84F}" srcOrd="4" destOrd="0" presId="urn:microsoft.com/office/officeart/2005/8/layout/cycle6"/>
    <dgm:cxn modelId="{B8A99F1A-2EAD-4170-B49E-575E63BCD2C8}" type="presParOf" srcId="{4B31A22B-6D4C-433C-BD46-C5C2F682C624}" destId="{7B75FE95-3083-4A64-AF5D-7C31D2F39200}" srcOrd="5" destOrd="0" presId="urn:microsoft.com/office/officeart/2005/8/layout/cycle6"/>
    <dgm:cxn modelId="{75AA7CA8-3E40-4909-8311-84A8644F6364}" type="presParOf" srcId="{4B31A22B-6D4C-433C-BD46-C5C2F682C624}" destId="{545241B1-2998-4BCC-AE7B-0F32B53FA4CF}" srcOrd="6" destOrd="0" presId="urn:microsoft.com/office/officeart/2005/8/layout/cycle6"/>
    <dgm:cxn modelId="{464630C8-9E22-4EE6-B7FD-F891BB053B19}" type="presParOf" srcId="{4B31A22B-6D4C-433C-BD46-C5C2F682C624}" destId="{BAE3CD12-863A-4610-97D0-384FF7F0AC90}" srcOrd="7" destOrd="0" presId="urn:microsoft.com/office/officeart/2005/8/layout/cycle6"/>
    <dgm:cxn modelId="{673FAB64-6C96-48A8-AFB7-5CDC3E8E009E}" type="presParOf" srcId="{4B31A22B-6D4C-433C-BD46-C5C2F682C624}" destId="{84B0F028-854C-4471-BBB2-23AC2EB17DDA}" srcOrd="8" destOrd="0" presId="urn:microsoft.com/office/officeart/2005/8/layout/cycle6"/>
    <dgm:cxn modelId="{135090AC-95F8-4738-8673-B1858EADE983}" type="presParOf" srcId="{4B31A22B-6D4C-433C-BD46-C5C2F682C624}" destId="{5F0EC9AB-DBC0-449E-8192-161D3E86313F}" srcOrd="9" destOrd="0" presId="urn:microsoft.com/office/officeart/2005/8/layout/cycle6"/>
    <dgm:cxn modelId="{477C9D23-AD49-4108-9E6B-9F2658749370}" type="presParOf" srcId="{4B31A22B-6D4C-433C-BD46-C5C2F682C624}" destId="{1338E00B-94B4-48DD-BE5B-5C7DFC11DBFC}" srcOrd="10" destOrd="0" presId="urn:microsoft.com/office/officeart/2005/8/layout/cycle6"/>
    <dgm:cxn modelId="{7E51ECE5-4376-4BFE-A83F-B0D5412AE94F}" type="presParOf" srcId="{4B31A22B-6D4C-433C-BD46-C5C2F682C624}" destId="{7214D649-A69F-4EA3-B650-EE951522293A}" srcOrd="11" destOrd="0" presId="urn:microsoft.com/office/officeart/2005/8/layout/cycle6"/>
    <dgm:cxn modelId="{6EC2476E-4338-4F43-B806-E321A2176F57}" type="presParOf" srcId="{4B31A22B-6D4C-433C-BD46-C5C2F682C624}" destId="{952C4F38-B7E6-45EA-832A-6C4EAE8AD6D2}" srcOrd="12" destOrd="0" presId="urn:microsoft.com/office/officeart/2005/8/layout/cycle6"/>
    <dgm:cxn modelId="{7FAE7193-54BB-45FB-8FA2-AE14AFE060C1}" type="presParOf" srcId="{4B31A22B-6D4C-433C-BD46-C5C2F682C624}" destId="{9168E033-8FB8-4BC0-81E4-8B7F24AEA56C}" srcOrd="13" destOrd="0" presId="urn:microsoft.com/office/officeart/2005/8/layout/cycle6"/>
    <dgm:cxn modelId="{F6415663-5683-488A-8BDF-5AA8CCB74C10}" type="presParOf" srcId="{4B31A22B-6D4C-433C-BD46-C5C2F682C624}" destId="{FAD303AC-923E-4008-943D-E8122D36A6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3627E9-852D-4723-800B-98333CE3E37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94C066-43AE-48A5-8053-4D641305B9D7}">
      <dgm:prSet phldrT="[Texte]" custT="1"/>
      <dgm:spPr>
        <a:solidFill>
          <a:srgbClr val="E5E5E5"/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gm:t>
    </dgm:pt>
    <dgm:pt modelId="{043C879A-6456-4F9F-BC05-40090A89D8FD}" type="parTrans" cxnId="{93206E0F-0D65-4E29-A334-256C5FC76FA9}">
      <dgm:prSet/>
      <dgm:spPr/>
      <dgm:t>
        <a:bodyPr/>
        <a:lstStyle/>
        <a:p>
          <a:endParaRPr lang="fr-FR"/>
        </a:p>
      </dgm:t>
    </dgm:pt>
    <dgm:pt modelId="{1DFD767A-F6C2-4702-B2F7-879CDC2ADA90}" type="sibTrans" cxnId="{93206E0F-0D65-4E29-A334-256C5FC76FA9}">
      <dgm:prSet/>
      <dgm:spPr>
        <a:solidFill>
          <a:schemeClr val="bg2">
            <a:lumMod val="10000"/>
          </a:schemeClr>
        </a:solidFill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03F3F237-BD1A-4DB2-8E04-619CB1C72FE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gm:t>
    </dgm:pt>
    <dgm:pt modelId="{316A5465-EE96-4FEA-BC79-ED71E0A1BAE2}" type="parTrans" cxnId="{1325EF60-2C59-44C2-A388-8EE886C0E6E4}">
      <dgm:prSet/>
      <dgm:spPr/>
      <dgm:t>
        <a:bodyPr/>
        <a:lstStyle/>
        <a:p>
          <a:endParaRPr lang="fr-FR"/>
        </a:p>
      </dgm:t>
    </dgm:pt>
    <dgm:pt modelId="{F2185DB4-A927-4EAD-B8CE-020320A254E3}" type="sibTrans" cxnId="{1325EF60-2C59-44C2-A388-8EE886C0E6E4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DA220A60-EF04-49B9-9708-52574858EB39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Evaluation avec préconisations</a:t>
          </a:r>
        </a:p>
      </dgm:t>
    </dgm:pt>
    <dgm:pt modelId="{DBBD06EC-CB9A-4E21-B518-4E5E9DB6430A}" type="parTrans" cxnId="{3A78A0FF-6C74-4C8A-9149-C3B78AD77408}">
      <dgm:prSet/>
      <dgm:spPr/>
      <dgm:t>
        <a:bodyPr/>
        <a:lstStyle/>
        <a:p>
          <a:endParaRPr lang="fr-FR"/>
        </a:p>
      </dgm:t>
    </dgm:pt>
    <dgm:pt modelId="{09B78DAF-5BAE-4058-B2E5-A00FA3D55459}" type="sibTrans" cxnId="{3A78A0FF-6C74-4C8A-9149-C3B78AD77408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36E2C29-4929-4523-8499-D30081081319}">
      <dgm:prSet phldrT="[Texte]" custT="1"/>
      <dgm:spPr>
        <a:solidFill>
          <a:srgbClr val="37628B"/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Suivi des préconisations</a:t>
          </a:r>
        </a:p>
      </dgm:t>
    </dgm:pt>
    <dgm:pt modelId="{F80146B4-734E-4AF6-AD31-2E264D5AB365}" type="sibTrans" cxnId="{1EBFBF92-F399-4C0B-9108-8EAE9C28D090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71E5889D-3E63-4EC0-B740-22FF73D232FB}" type="parTrans" cxnId="{1EBFBF92-F399-4C0B-9108-8EAE9C28D090}">
      <dgm:prSet/>
      <dgm:spPr/>
      <dgm:t>
        <a:bodyPr/>
        <a:lstStyle/>
        <a:p>
          <a:endParaRPr lang="fr-FR"/>
        </a:p>
      </dgm:t>
    </dgm:pt>
    <dgm:pt modelId="{7C5DF654-4900-4623-ADC9-4B4DDE147D3B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600" b="1">
              <a:latin typeface="Raleway" pitchFamily="2" charset="0"/>
            </a:rPr>
            <a:t>Conseil et mise en œuvre</a:t>
          </a:r>
        </a:p>
      </dgm:t>
    </dgm:pt>
    <dgm:pt modelId="{4A5F2D18-B8CE-4C33-98B4-FF94F8FFB3BE}" type="sibTrans" cxnId="{B1C5DE3C-A87D-44F1-A86D-C74CF4793929}">
      <dgm:prSet/>
      <dgm:spPr>
        <a:ln w="19050">
          <a:solidFill>
            <a:srgbClr val="2FAFA9"/>
          </a:solidFill>
        </a:ln>
      </dgm:spPr>
      <dgm:t>
        <a:bodyPr/>
        <a:lstStyle/>
        <a:p>
          <a:endParaRPr lang="fr-FR"/>
        </a:p>
      </dgm:t>
    </dgm:pt>
    <dgm:pt modelId="{576CCD4B-FFAC-4CA9-BBC4-6E068106288F}" type="parTrans" cxnId="{B1C5DE3C-A87D-44F1-A86D-C74CF4793929}">
      <dgm:prSet/>
      <dgm:spPr/>
      <dgm:t>
        <a:bodyPr/>
        <a:lstStyle/>
        <a:p>
          <a:endParaRPr lang="fr-FR"/>
        </a:p>
      </dgm:t>
    </dgm:pt>
    <dgm:pt modelId="{4B31A22B-6D4C-433C-BD46-C5C2F682C624}" type="pres">
      <dgm:prSet presAssocID="{C83627E9-852D-4723-800B-98333CE3E37A}" presName="cycle" presStyleCnt="0">
        <dgm:presLayoutVars>
          <dgm:dir/>
          <dgm:resizeHandles val="exact"/>
        </dgm:presLayoutVars>
      </dgm:prSet>
      <dgm:spPr/>
    </dgm:pt>
    <dgm:pt modelId="{7B7E1E11-2EB5-4116-B322-D57941C1593F}" type="pres">
      <dgm:prSet presAssocID="{7894C066-43AE-48A5-8053-4D641305B9D7}" presName="node" presStyleLbl="node1" presStyleIdx="0" presStyleCnt="5">
        <dgm:presLayoutVars>
          <dgm:bulletEnabled val="1"/>
        </dgm:presLayoutVars>
      </dgm:prSet>
      <dgm:spPr/>
    </dgm:pt>
    <dgm:pt modelId="{AFAFABD7-FE84-49A5-B7E7-CE56E2EAADF4}" type="pres">
      <dgm:prSet presAssocID="{7894C066-43AE-48A5-8053-4D641305B9D7}" presName="spNode" presStyleCnt="0"/>
      <dgm:spPr/>
    </dgm:pt>
    <dgm:pt modelId="{5C99DAC7-0650-484F-899D-C0AD484B1A70}" type="pres">
      <dgm:prSet presAssocID="{1DFD767A-F6C2-4702-B2F7-879CDC2ADA90}" presName="sibTrans" presStyleLbl="sibTrans1D1" presStyleIdx="0" presStyleCnt="5"/>
      <dgm:spPr/>
    </dgm:pt>
    <dgm:pt modelId="{57623259-34D0-4CF9-A24E-22E768C8EBBF}" type="pres">
      <dgm:prSet presAssocID="{03F3F237-BD1A-4DB2-8E04-619CB1C72FEC}" presName="node" presStyleLbl="node1" presStyleIdx="1" presStyleCnt="5">
        <dgm:presLayoutVars>
          <dgm:bulletEnabled val="1"/>
        </dgm:presLayoutVars>
      </dgm:prSet>
      <dgm:spPr/>
    </dgm:pt>
    <dgm:pt modelId="{18E16CAE-9869-4248-A7A1-5D27D492C84F}" type="pres">
      <dgm:prSet presAssocID="{03F3F237-BD1A-4DB2-8E04-619CB1C72FEC}" presName="spNode" presStyleCnt="0"/>
      <dgm:spPr/>
    </dgm:pt>
    <dgm:pt modelId="{7B75FE95-3083-4A64-AF5D-7C31D2F39200}" type="pres">
      <dgm:prSet presAssocID="{F2185DB4-A927-4EAD-B8CE-020320A254E3}" presName="sibTrans" presStyleLbl="sibTrans1D1" presStyleIdx="1" presStyleCnt="5"/>
      <dgm:spPr/>
    </dgm:pt>
    <dgm:pt modelId="{545241B1-2998-4BCC-AE7B-0F32B53FA4CF}" type="pres">
      <dgm:prSet presAssocID="{DA220A60-EF04-49B9-9708-52574858EB39}" presName="node" presStyleLbl="node1" presStyleIdx="2" presStyleCnt="5" custScaleX="130449">
        <dgm:presLayoutVars>
          <dgm:bulletEnabled val="1"/>
        </dgm:presLayoutVars>
      </dgm:prSet>
      <dgm:spPr/>
    </dgm:pt>
    <dgm:pt modelId="{BAE3CD12-863A-4610-97D0-384FF7F0AC90}" type="pres">
      <dgm:prSet presAssocID="{DA220A60-EF04-49B9-9708-52574858EB39}" presName="spNode" presStyleCnt="0"/>
      <dgm:spPr/>
    </dgm:pt>
    <dgm:pt modelId="{84B0F028-854C-4471-BBB2-23AC2EB17DDA}" type="pres">
      <dgm:prSet presAssocID="{09B78DAF-5BAE-4058-B2E5-A00FA3D55459}" presName="sibTrans" presStyleLbl="sibTrans1D1" presStyleIdx="2" presStyleCnt="5"/>
      <dgm:spPr/>
    </dgm:pt>
    <dgm:pt modelId="{5F0EC9AB-DBC0-449E-8192-161D3E86313F}" type="pres">
      <dgm:prSet presAssocID="{7C5DF654-4900-4623-ADC9-4B4DDE147D3B}" presName="node" presStyleLbl="node1" presStyleIdx="3" presStyleCnt="5">
        <dgm:presLayoutVars>
          <dgm:bulletEnabled val="1"/>
        </dgm:presLayoutVars>
      </dgm:prSet>
      <dgm:spPr/>
    </dgm:pt>
    <dgm:pt modelId="{1338E00B-94B4-48DD-BE5B-5C7DFC11DBFC}" type="pres">
      <dgm:prSet presAssocID="{7C5DF654-4900-4623-ADC9-4B4DDE147D3B}" presName="spNode" presStyleCnt="0"/>
      <dgm:spPr/>
    </dgm:pt>
    <dgm:pt modelId="{7214D649-A69F-4EA3-B650-EE951522293A}" type="pres">
      <dgm:prSet presAssocID="{4A5F2D18-B8CE-4C33-98B4-FF94F8FFB3BE}" presName="sibTrans" presStyleLbl="sibTrans1D1" presStyleIdx="3" presStyleCnt="5"/>
      <dgm:spPr/>
    </dgm:pt>
    <dgm:pt modelId="{952C4F38-B7E6-45EA-832A-6C4EAE8AD6D2}" type="pres">
      <dgm:prSet presAssocID="{736E2C29-4929-4523-8499-D30081081319}" presName="node" presStyleLbl="node1" presStyleIdx="4" presStyleCnt="5" custScaleX="122772" custScaleY="120223" custRadScaleRad="107140" custRadScaleInc="15775">
        <dgm:presLayoutVars>
          <dgm:bulletEnabled val="1"/>
        </dgm:presLayoutVars>
      </dgm:prSet>
      <dgm:spPr/>
    </dgm:pt>
    <dgm:pt modelId="{9168E033-8FB8-4BC0-81E4-8B7F24AEA56C}" type="pres">
      <dgm:prSet presAssocID="{736E2C29-4929-4523-8499-D30081081319}" presName="spNode" presStyleCnt="0"/>
      <dgm:spPr/>
    </dgm:pt>
    <dgm:pt modelId="{FAD303AC-923E-4008-943D-E8122D36A67D}" type="pres">
      <dgm:prSet presAssocID="{F80146B4-734E-4AF6-AD31-2E264D5AB365}" presName="sibTrans" presStyleLbl="sibTrans1D1" presStyleIdx="4" presStyleCnt="5"/>
      <dgm:spPr/>
    </dgm:pt>
  </dgm:ptLst>
  <dgm:cxnLst>
    <dgm:cxn modelId="{0E4CD904-B7C2-4252-9730-1F91D9D95811}" type="presOf" srcId="{DA220A60-EF04-49B9-9708-52574858EB39}" destId="{545241B1-2998-4BCC-AE7B-0F32B53FA4CF}" srcOrd="0" destOrd="0" presId="urn:microsoft.com/office/officeart/2005/8/layout/cycle6"/>
    <dgm:cxn modelId="{93206E0F-0D65-4E29-A334-256C5FC76FA9}" srcId="{C83627E9-852D-4723-800B-98333CE3E37A}" destId="{7894C066-43AE-48A5-8053-4D641305B9D7}" srcOrd="0" destOrd="0" parTransId="{043C879A-6456-4F9F-BC05-40090A89D8FD}" sibTransId="{1DFD767A-F6C2-4702-B2F7-879CDC2ADA90}"/>
    <dgm:cxn modelId="{CDFA6014-8D86-41C1-9FB8-969FA43D67E9}" type="presOf" srcId="{7894C066-43AE-48A5-8053-4D641305B9D7}" destId="{7B7E1E11-2EB5-4116-B322-D57941C1593F}" srcOrd="0" destOrd="0" presId="urn:microsoft.com/office/officeart/2005/8/layout/cycle6"/>
    <dgm:cxn modelId="{FDCD832E-52A0-4FE2-8739-13B49A95CA13}" type="presOf" srcId="{1DFD767A-F6C2-4702-B2F7-879CDC2ADA90}" destId="{5C99DAC7-0650-484F-899D-C0AD484B1A70}" srcOrd="0" destOrd="0" presId="urn:microsoft.com/office/officeart/2005/8/layout/cycle6"/>
    <dgm:cxn modelId="{B1C5DE3C-A87D-44F1-A86D-C74CF4793929}" srcId="{C83627E9-852D-4723-800B-98333CE3E37A}" destId="{7C5DF654-4900-4623-ADC9-4B4DDE147D3B}" srcOrd="3" destOrd="0" parTransId="{576CCD4B-FFAC-4CA9-BBC4-6E068106288F}" sibTransId="{4A5F2D18-B8CE-4C33-98B4-FF94F8FFB3BE}"/>
    <dgm:cxn modelId="{5977B85C-A20B-44B7-A002-DAD428D64389}" type="presOf" srcId="{7C5DF654-4900-4623-ADC9-4B4DDE147D3B}" destId="{5F0EC9AB-DBC0-449E-8192-161D3E86313F}" srcOrd="0" destOrd="0" presId="urn:microsoft.com/office/officeart/2005/8/layout/cycle6"/>
    <dgm:cxn modelId="{B614185F-6114-4B6D-8040-5AD4F8A12096}" type="presOf" srcId="{F80146B4-734E-4AF6-AD31-2E264D5AB365}" destId="{FAD303AC-923E-4008-943D-E8122D36A67D}" srcOrd="0" destOrd="0" presId="urn:microsoft.com/office/officeart/2005/8/layout/cycle6"/>
    <dgm:cxn modelId="{1325EF60-2C59-44C2-A388-8EE886C0E6E4}" srcId="{C83627E9-852D-4723-800B-98333CE3E37A}" destId="{03F3F237-BD1A-4DB2-8E04-619CB1C72FEC}" srcOrd="1" destOrd="0" parTransId="{316A5465-EE96-4FEA-BC79-ED71E0A1BAE2}" sibTransId="{F2185DB4-A927-4EAD-B8CE-020320A254E3}"/>
    <dgm:cxn modelId="{C4EE1F53-19A9-44CA-A94E-E1A4E96B5B48}" type="presOf" srcId="{F2185DB4-A927-4EAD-B8CE-020320A254E3}" destId="{7B75FE95-3083-4A64-AF5D-7C31D2F39200}" srcOrd="0" destOrd="0" presId="urn:microsoft.com/office/officeart/2005/8/layout/cycle6"/>
    <dgm:cxn modelId="{53A2857A-6C8F-4F03-9E21-76CC61C669AD}" type="presOf" srcId="{736E2C29-4929-4523-8499-D30081081319}" destId="{952C4F38-B7E6-45EA-832A-6C4EAE8AD6D2}" srcOrd="0" destOrd="0" presId="urn:microsoft.com/office/officeart/2005/8/layout/cycle6"/>
    <dgm:cxn modelId="{C1BAC582-D2F8-4824-8682-23FB391705B1}" type="presOf" srcId="{4A5F2D18-B8CE-4C33-98B4-FF94F8FFB3BE}" destId="{7214D649-A69F-4EA3-B650-EE951522293A}" srcOrd="0" destOrd="0" presId="urn:microsoft.com/office/officeart/2005/8/layout/cycle6"/>
    <dgm:cxn modelId="{8DBAB88D-A484-4155-8DBA-F8FA69B381FA}" type="presOf" srcId="{09B78DAF-5BAE-4058-B2E5-A00FA3D55459}" destId="{84B0F028-854C-4471-BBB2-23AC2EB17DDA}" srcOrd="0" destOrd="0" presId="urn:microsoft.com/office/officeart/2005/8/layout/cycle6"/>
    <dgm:cxn modelId="{1EBFBF92-F399-4C0B-9108-8EAE9C28D090}" srcId="{C83627E9-852D-4723-800B-98333CE3E37A}" destId="{736E2C29-4929-4523-8499-D30081081319}" srcOrd="4" destOrd="0" parTransId="{71E5889D-3E63-4EC0-B740-22FF73D232FB}" sibTransId="{F80146B4-734E-4AF6-AD31-2E264D5AB365}"/>
    <dgm:cxn modelId="{08150BE7-4328-427B-85D3-68F85C7ABF8C}" type="presOf" srcId="{C83627E9-852D-4723-800B-98333CE3E37A}" destId="{4B31A22B-6D4C-433C-BD46-C5C2F682C624}" srcOrd="0" destOrd="0" presId="urn:microsoft.com/office/officeart/2005/8/layout/cycle6"/>
    <dgm:cxn modelId="{6FA92CFA-CC08-48C8-8C4E-B571C56B7D9F}" type="presOf" srcId="{03F3F237-BD1A-4DB2-8E04-619CB1C72FEC}" destId="{57623259-34D0-4CF9-A24E-22E768C8EBBF}" srcOrd="0" destOrd="0" presId="urn:microsoft.com/office/officeart/2005/8/layout/cycle6"/>
    <dgm:cxn modelId="{3A78A0FF-6C74-4C8A-9149-C3B78AD77408}" srcId="{C83627E9-852D-4723-800B-98333CE3E37A}" destId="{DA220A60-EF04-49B9-9708-52574858EB39}" srcOrd="2" destOrd="0" parTransId="{DBBD06EC-CB9A-4E21-B518-4E5E9DB6430A}" sibTransId="{09B78DAF-5BAE-4058-B2E5-A00FA3D55459}"/>
    <dgm:cxn modelId="{01494819-736E-4D35-B96F-A5DA625C8D59}" type="presParOf" srcId="{4B31A22B-6D4C-433C-BD46-C5C2F682C624}" destId="{7B7E1E11-2EB5-4116-B322-D57941C1593F}" srcOrd="0" destOrd="0" presId="urn:microsoft.com/office/officeart/2005/8/layout/cycle6"/>
    <dgm:cxn modelId="{BBAF4FE3-7C6B-413A-BC32-70EE7B16570C}" type="presParOf" srcId="{4B31A22B-6D4C-433C-BD46-C5C2F682C624}" destId="{AFAFABD7-FE84-49A5-B7E7-CE56E2EAADF4}" srcOrd="1" destOrd="0" presId="urn:microsoft.com/office/officeart/2005/8/layout/cycle6"/>
    <dgm:cxn modelId="{5754B885-C1E8-4BF6-9FC5-9183839C1D39}" type="presParOf" srcId="{4B31A22B-6D4C-433C-BD46-C5C2F682C624}" destId="{5C99DAC7-0650-484F-899D-C0AD484B1A70}" srcOrd="2" destOrd="0" presId="urn:microsoft.com/office/officeart/2005/8/layout/cycle6"/>
    <dgm:cxn modelId="{50413DFD-9670-4330-B48E-60C534AD0030}" type="presParOf" srcId="{4B31A22B-6D4C-433C-BD46-C5C2F682C624}" destId="{57623259-34D0-4CF9-A24E-22E768C8EBBF}" srcOrd="3" destOrd="0" presId="urn:microsoft.com/office/officeart/2005/8/layout/cycle6"/>
    <dgm:cxn modelId="{6FCDAA99-7996-489B-9105-A26913ED16FC}" type="presParOf" srcId="{4B31A22B-6D4C-433C-BD46-C5C2F682C624}" destId="{18E16CAE-9869-4248-A7A1-5D27D492C84F}" srcOrd="4" destOrd="0" presId="urn:microsoft.com/office/officeart/2005/8/layout/cycle6"/>
    <dgm:cxn modelId="{B8A99F1A-2EAD-4170-B49E-575E63BCD2C8}" type="presParOf" srcId="{4B31A22B-6D4C-433C-BD46-C5C2F682C624}" destId="{7B75FE95-3083-4A64-AF5D-7C31D2F39200}" srcOrd="5" destOrd="0" presId="urn:microsoft.com/office/officeart/2005/8/layout/cycle6"/>
    <dgm:cxn modelId="{75AA7CA8-3E40-4909-8311-84A8644F6364}" type="presParOf" srcId="{4B31A22B-6D4C-433C-BD46-C5C2F682C624}" destId="{545241B1-2998-4BCC-AE7B-0F32B53FA4CF}" srcOrd="6" destOrd="0" presId="urn:microsoft.com/office/officeart/2005/8/layout/cycle6"/>
    <dgm:cxn modelId="{464630C8-9E22-4EE6-B7FD-F891BB053B19}" type="presParOf" srcId="{4B31A22B-6D4C-433C-BD46-C5C2F682C624}" destId="{BAE3CD12-863A-4610-97D0-384FF7F0AC90}" srcOrd="7" destOrd="0" presId="urn:microsoft.com/office/officeart/2005/8/layout/cycle6"/>
    <dgm:cxn modelId="{673FAB64-6C96-48A8-AFB7-5CDC3E8E009E}" type="presParOf" srcId="{4B31A22B-6D4C-433C-BD46-C5C2F682C624}" destId="{84B0F028-854C-4471-BBB2-23AC2EB17DDA}" srcOrd="8" destOrd="0" presId="urn:microsoft.com/office/officeart/2005/8/layout/cycle6"/>
    <dgm:cxn modelId="{135090AC-95F8-4738-8673-B1858EADE983}" type="presParOf" srcId="{4B31A22B-6D4C-433C-BD46-C5C2F682C624}" destId="{5F0EC9AB-DBC0-449E-8192-161D3E86313F}" srcOrd="9" destOrd="0" presId="urn:microsoft.com/office/officeart/2005/8/layout/cycle6"/>
    <dgm:cxn modelId="{477C9D23-AD49-4108-9E6B-9F2658749370}" type="presParOf" srcId="{4B31A22B-6D4C-433C-BD46-C5C2F682C624}" destId="{1338E00B-94B4-48DD-BE5B-5C7DFC11DBFC}" srcOrd="10" destOrd="0" presId="urn:microsoft.com/office/officeart/2005/8/layout/cycle6"/>
    <dgm:cxn modelId="{7E51ECE5-4376-4BFE-A83F-B0D5412AE94F}" type="presParOf" srcId="{4B31A22B-6D4C-433C-BD46-C5C2F682C624}" destId="{7214D649-A69F-4EA3-B650-EE951522293A}" srcOrd="11" destOrd="0" presId="urn:microsoft.com/office/officeart/2005/8/layout/cycle6"/>
    <dgm:cxn modelId="{6EC2476E-4338-4F43-B806-E321A2176F57}" type="presParOf" srcId="{4B31A22B-6D4C-433C-BD46-C5C2F682C624}" destId="{952C4F38-B7E6-45EA-832A-6C4EAE8AD6D2}" srcOrd="12" destOrd="0" presId="urn:microsoft.com/office/officeart/2005/8/layout/cycle6"/>
    <dgm:cxn modelId="{7FAE7193-54BB-45FB-8FA2-AE14AFE060C1}" type="presParOf" srcId="{4B31A22B-6D4C-433C-BD46-C5C2F682C624}" destId="{9168E033-8FB8-4BC0-81E4-8B7F24AEA56C}" srcOrd="13" destOrd="0" presId="urn:microsoft.com/office/officeart/2005/8/layout/cycle6"/>
    <dgm:cxn modelId="{F6415663-5683-488A-8BDF-5AA8CCB74C10}" type="presParOf" srcId="{4B31A22B-6D4C-433C-BD46-C5C2F682C624}" destId="{FAD303AC-923E-4008-943D-E8122D36A6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4D56-3CC8-4D9F-A392-C04DBB343E76}">
      <dsp:nvSpPr>
        <dsp:cNvPr id="0" name=""/>
        <dsp:cNvSpPr/>
      </dsp:nvSpPr>
      <dsp:spPr>
        <a:xfrm>
          <a:off x="3623206" y="-51092"/>
          <a:ext cx="1743586" cy="1005394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Se </a:t>
          </a:r>
          <a:r>
            <a:rPr lang="fr-FR" sz="2400" b="1" kern="1200">
              <a:latin typeface="Raleway" pitchFamily="2" charset="0"/>
            </a:rPr>
            <a:t>souvenir</a:t>
          </a:r>
        </a:p>
      </dsp:txBody>
      <dsp:txXfrm>
        <a:off x="3672285" y="-2013"/>
        <a:ext cx="1645428" cy="907236"/>
      </dsp:txXfrm>
    </dsp:sp>
    <dsp:sp modelId="{333CE369-EDA7-48BF-B77D-CE51719C6D7C}">
      <dsp:nvSpPr>
        <dsp:cNvPr id="0" name=""/>
        <dsp:cNvSpPr/>
      </dsp:nvSpPr>
      <dsp:spPr>
        <a:xfrm>
          <a:off x="2834068" y="451604"/>
          <a:ext cx="3321864" cy="3321864"/>
        </a:xfrm>
        <a:custGeom>
          <a:avLst/>
          <a:gdLst/>
          <a:ahLst/>
          <a:cxnLst/>
          <a:rect l="0" t="0" r="0" b="0"/>
          <a:pathLst>
            <a:path>
              <a:moveTo>
                <a:pt x="2541168" y="252429"/>
              </a:moveTo>
              <a:arcTo wR="1660932" hR="1660932" stAng="18120187" swAng="20477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61738-76B8-42A4-84FA-A478DFC4D3A3}">
      <dsp:nvSpPr>
        <dsp:cNvPr id="0" name=""/>
        <dsp:cNvSpPr/>
      </dsp:nvSpPr>
      <dsp:spPr>
        <a:xfrm>
          <a:off x="5005396" y="1449589"/>
          <a:ext cx="2301070" cy="132589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Gérer le trop plein </a:t>
          </a:r>
          <a:r>
            <a:rPr lang="fr-FR" sz="2000" b="1" kern="1200">
              <a:latin typeface="Raleway" pitchFamily="2" charset="0"/>
            </a:rPr>
            <a:t>d’informations</a:t>
          </a:r>
        </a:p>
      </dsp:txBody>
      <dsp:txXfrm>
        <a:off x="5070121" y="1514314"/>
        <a:ext cx="2171620" cy="1196444"/>
      </dsp:txXfrm>
    </dsp:sp>
    <dsp:sp modelId="{D931415A-030D-4FB6-99FD-D0E8257B0232}">
      <dsp:nvSpPr>
        <dsp:cNvPr id="0" name=""/>
        <dsp:cNvSpPr/>
      </dsp:nvSpPr>
      <dsp:spPr>
        <a:xfrm>
          <a:off x="2834068" y="451604"/>
          <a:ext cx="3321864" cy="3321864"/>
        </a:xfrm>
        <a:custGeom>
          <a:avLst/>
          <a:gdLst/>
          <a:ahLst/>
          <a:cxnLst/>
          <a:rect l="0" t="0" r="0" b="0"/>
          <a:pathLst>
            <a:path>
              <a:moveTo>
                <a:pt x="3180751" y="2330890"/>
              </a:moveTo>
              <a:arcTo wR="1660932" hR="1660932" stAng="1427316" swAng="156706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0DBED-692C-4AEA-BFF2-2A186B2006EE}">
      <dsp:nvSpPr>
        <dsp:cNvPr id="0" name=""/>
        <dsp:cNvSpPr/>
      </dsp:nvSpPr>
      <dsp:spPr>
        <a:xfrm>
          <a:off x="3431160" y="3165827"/>
          <a:ext cx="2127678" cy="12152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Trouver le </a:t>
          </a:r>
          <a:r>
            <a:rPr lang="fr-FR" sz="2400" b="1" kern="1200">
              <a:latin typeface="Raleway" pitchFamily="2" charset="0"/>
            </a:rPr>
            <a:t>sens</a:t>
          </a:r>
        </a:p>
      </dsp:txBody>
      <dsp:txXfrm>
        <a:off x="3490485" y="3225152"/>
        <a:ext cx="2009028" cy="1096630"/>
      </dsp:txXfrm>
    </dsp:sp>
    <dsp:sp modelId="{1FB785E5-6D48-41E3-821D-53BA6137C03D}">
      <dsp:nvSpPr>
        <dsp:cNvPr id="0" name=""/>
        <dsp:cNvSpPr/>
      </dsp:nvSpPr>
      <dsp:spPr>
        <a:xfrm>
          <a:off x="2834068" y="451604"/>
          <a:ext cx="3321864" cy="3321864"/>
        </a:xfrm>
        <a:custGeom>
          <a:avLst/>
          <a:gdLst/>
          <a:ahLst/>
          <a:cxnLst/>
          <a:rect l="0" t="0" r="0" b="0"/>
          <a:pathLst>
            <a:path>
              <a:moveTo>
                <a:pt x="591225" y="2931531"/>
              </a:moveTo>
              <a:arcTo wR="1660932" hR="1660932" stAng="7805623" swAng="156706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168C8-6E43-4F2F-9DAC-613C2134F42F}">
      <dsp:nvSpPr>
        <dsp:cNvPr id="0" name=""/>
        <dsp:cNvSpPr/>
      </dsp:nvSpPr>
      <dsp:spPr>
        <a:xfrm>
          <a:off x="1770228" y="1449589"/>
          <a:ext cx="2127678" cy="1325894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Agir </a:t>
          </a:r>
          <a:r>
            <a:rPr lang="fr-FR" sz="2400" b="1" kern="1200">
              <a:latin typeface="Raleway" pitchFamily="2" charset="0"/>
            </a:rPr>
            <a:t>vite</a:t>
          </a:r>
        </a:p>
      </dsp:txBody>
      <dsp:txXfrm>
        <a:off x="1834953" y="1514314"/>
        <a:ext cx="1998228" cy="1196444"/>
      </dsp:txXfrm>
    </dsp:sp>
    <dsp:sp modelId="{E94E768E-85BF-455A-8AA6-C493FB5FB69B}">
      <dsp:nvSpPr>
        <dsp:cNvPr id="0" name=""/>
        <dsp:cNvSpPr/>
      </dsp:nvSpPr>
      <dsp:spPr>
        <a:xfrm>
          <a:off x="2834068" y="451604"/>
          <a:ext cx="3321864" cy="3321864"/>
        </a:xfrm>
        <a:custGeom>
          <a:avLst/>
          <a:gdLst/>
          <a:ahLst/>
          <a:cxnLst/>
          <a:rect l="0" t="0" r="0" b="0"/>
          <a:pathLst>
            <a:path>
              <a:moveTo>
                <a:pt x="142035" y="988884"/>
              </a:moveTo>
              <a:arcTo wR="1660932" hR="1660932" stAng="12232041" swAng="204777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7DFA8-7359-4DE9-A8AC-1307F09B2151}">
      <dsp:nvSpPr>
        <dsp:cNvPr id="0" name=""/>
        <dsp:cNvSpPr/>
      </dsp:nvSpPr>
      <dsp:spPr>
        <a:xfrm>
          <a:off x="-4919425" y="-753830"/>
          <a:ext cx="5858999" cy="585899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37A0F-1DEC-4A68-A590-45C55A6329B3}">
      <dsp:nvSpPr>
        <dsp:cNvPr id="0" name=""/>
        <dsp:cNvSpPr/>
      </dsp:nvSpPr>
      <dsp:spPr>
        <a:xfrm>
          <a:off x="350606" y="229141"/>
          <a:ext cx="8820501" cy="458108"/>
        </a:xfrm>
        <a:prstGeom prst="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solidFill>
                <a:schemeClr val="tx1"/>
              </a:solidFill>
            </a:rPr>
            <a:t>Association  médico-sociale, reconnue d’utilité publique</a:t>
          </a:r>
        </a:p>
      </dsp:txBody>
      <dsp:txXfrm>
        <a:off x="350606" y="229141"/>
        <a:ext cx="8820501" cy="458108"/>
      </dsp:txXfrm>
    </dsp:sp>
    <dsp:sp modelId="{55E53079-25A2-42D4-A319-4C341FE3E807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E5D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374EA-71DA-4F5E-84AE-D908CDDE9675}">
      <dsp:nvSpPr>
        <dsp:cNvPr id="0" name=""/>
        <dsp:cNvSpPr/>
      </dsp:nvSpPr>
      <dsp:spPr>
        <a:xfrm>
          <a:off x="727432" y="916217"/>
          <a:ext cx="8443675" cy="458108"/>
        </a:xfrm>
        <a:prstGeom prst="rect">
          <a:avLst/>
        </a:prstGeom>
        <a:solidFill>
          <a:srgbClr val="8722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153 ans</a:t>
          </a:r>
        </a:p>
      </dsp:txBody>
      <dsp:txXfrm>
        <a:off x="727432" y="916217"/>
        <a:ext cx="8443675" cy="458108"/>
      </dsp:txXfrm>
    </dsp:sp>
    <dsp:sp modelId="{5D0FF39C-1C11-47B5-AD9F-60E5CFBE1402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E5D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11F74-4C0C-4061-86B6-39CB2FD00E44}">
      <dsp:nvSpPr>
        <dsp:cNvPr id="0" name=""/>
        <dsp:cNvSpPr/>
      </dsp:nvSpPr>
      <dsp:spPr>
        <a:xfrm>
          <a:off x="899745" y="1603294"/>
          <a:ext cx="8271362" cy="458108"/>
        </a:xfrm>
        <a:prstGeom prst="rect">
          <a:avLst/>
        </a:prstGeom>
        <a:solidFill>
          <a:srgbClr val="8722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Personnes en situation de handicap visuel et/ou auditif et rare</a:t>
          </a:r>
        </a:p>
      </dsp:txBody>
      <dsp:txXfrm>
        <a:off x="899745" y="1603294"/>
        <a:ext cx="8271362" cy="458108"/>
      </dsp:txXfrm>
    </dsp:sp>
    <dsp:sp modelId="{567C0614-21BD-41AF-9003-F081F82786CF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E5D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D484A-2097-414E-9A61-B8FC26BF5D9D}">
      <dsp:nvSpPr>
        <dsp:cNvPr id="0" name=""/>
        <dsp:cNvSpPr/>
      </dsp:nvSpPr>
      <dsp:spPr>
        <a:xfrm>
          <a:off x="899745" y="2289935"/>
          <a:ext cx="8271362" cy="458108"/>
        </a:xfrm>
        <a:prstGeom prst="rect">
          <a:avLst/>
        </a:prstGeom>
        <a:solidFill>
          <a:srgbClr val="8722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21 établissements et services</a:t>
          </a:r>
        </a:p>
      </dsp:txBody>
      <dsp:txXfrm>
        <a:off x="899745" y="2289935"/>
        <a:ext cx="8271362" cy="458108"/>
      </dsp:txXfrm>
    </dsp:sp>
    <dsp:sp modelId="{E98FF136-5731-4803-AF6A-130BEB154D44}">
      <dsp:nvSpPr>
        <dsp:cNvPr id="0" name=""/>
        <dsp:cNvSpPr/>
      </dsp:nvSpPr>
      <dsp:spPr>
        <a:xfrm>
          <a:off x="613427" y="2232672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E5D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B6D2C-EBBB-40F2-B978-65D8BE045802}">
      <dsp:nvSpPr>
        <dsp:cNvPr id="0" name=""/>
        <dsp:cNvSpPr/>
      </dsp:nvSpPr>
      <dsp:spPr>
        <a:xfrm>
          <a:off x="727432" y="2977012"/>
          <a:ext cx="8443675" cy="458108"/>
        </a:xfrm>
        <a:prstGeom prst="rect">
          <a:avLst/>
        </a:prstGeom>
        <a:solidFill>
          <a:srgbClr val="8722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Plus de 1200 personnes accompagnées</a:t>
          </a:r>
        </a:p>
      </dsp:txBody>
      <dsp:txXfrm>
        <a:off x="727432" y="2977012"/>
        <a:ext cx="8443675" cy="458108"/>
      </dsp:txXfrm>
    </dsp:sp>
    <dsp:sp modelId="{ED12BD95-1931-4FC1-A7CE-A72E489CEB9A}">
      <dsp:nvSpPr>
        <dsp:cNvPr id="0" name=""/>
        <dsp:cNvSpPr/>
      </dsp:nvSpPr>
      <dsp:spPr>
        <a:xfrm>
          <a:off x="441114" y="2919748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E5D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8F264-170D-4C2C-9FA0-006520C4CB4D}">
      <dsp:nvSpPr>
        <dsp:cNvPr id="0" name=""/>
        <dsp:cNvSpPr/>
      </dsp:nvSpPr>
      <dsp:spPr>
        <a:xfrm>
          <a:off x="350606" y="3664088"/>
          <a:ext cx="8820501" cy="458108"/>
        </a:xfrm>
        <a:prstGeom prst="rect">
          <a:avLst/>
        </a:prstGeom>
        <a:solidFill>
          <a:srgbClr val="8722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450 salariés, 87 métiers et un réseau de plus de 203 partenaires</a:t>
          </a:r>
        </a:p>
      </dsp:txBody>
      <dsp:txXfrm>
        <a:off x="350606" y="3664088"/>
        <a:ext cx="8820501" cy="458108"/>
      </dsp:txXfrm>
    </dsp:sp>
    <dsp:sp modelId="{83946BDB-835C-4B2A-9419-8C4E065E1C83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E5D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1E11-2EB5-4116-B322-D57941C1593F}">
      <dsp:nvSpPr>
        <dsp:cNvPr id="0" name=""/>
        <dsp:cNvSpPr/>
      </dsp:nvSpPr>
      <dsp:spPr>
        <a:xfrm>
          <a:off x="3111994" y="2899"/>
          <a:ext cx="1524782" cy="99110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Analyse de la situation</a:t>
          </a:r>
        </a:p>
      </dsp:txBody>
      <dsp:txXfrm>
        <a:off x="3160376" y="51281"/>
        <a:ext cx="1428018" cy="894344"/>
      </dsp:txXfrm>
    </dsp:sp>
    <dsp:sp modelId="{5C99DAC7-0650-484F-899D-C0AD484B1A70}">
      <dsp:nvSpPr>
        <dsp:cNvPr id="0" name=""/>
        <dsp:cNvSpPr/>
      </dsp:nvSpPr>
      <dsp:spPr>
        <a:xfrm>
          <a:off x="1893300" y="498454"/>
          <a:ext cx="3962171" cy="3962171"/>
        </a:xfrm>
        <a:custGeom>
          <a:avLst/>
          <a:gdLst/>
          <a:ahLst/>
          <a:cxnLst/>
          <a:rect l="0" t="0" r="0" b="0"/>
          <a:pathLst>
            <a:path>
              <a:moveTo>
                <a:pt x="2753964" y="156980"/>
              </a:moveTo>
              <a:arcTo wR="1981085" hR="1981085" stAng="17577750" swAng="1962648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23259-34D0-4CF9-A24E-22E768C8EBBF}">
      <dsp:nvSpPr>
        <dsp:cNvPr id="0" name=""/>
        <dsp:cNvSpPr/>
      </dsp:nvSpPr>
      <dsp:spPr>
        <a:xfrm>
          <a:off x="4996119" y="1371796"/>
          <a:ext cx="1524782" cy="991108"/>
        </a:xfrm>
        <a:prstGeom prst="roundRect">
          <a:avLst/>
        </a:prstGeom>
        <a:solidFill>
          <a:srgbClr val="2FA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Analyse des capacités</a:t>
          </a:r>
        </a:p>
      </dsp:txBody>
      <dsp:txXfrm>
        <a:off x="5044501" y="1420178"/>
        <a:ext cx="1428018" cy="894344"/>
      </dsp:txXfrm>
    </dsp:sp>
    <dsp:sp modelId="{7B75FE95-3083-4A64-AF5D-7C31D2F39200}">
      <dsp:nvSpPr>
        <dsp:cNvPr id="0" name=""/>
        <dsp:cNvSpPr/>
      </dsp:nvSpPr>
      <dsp:spPr>
        <a:xfrm>
          <a:off x="1893300" y="498454"/>
          <a:ext cx="3962171" cy="3962171"/>
        </a:xfrm>
        <a:custGeom>
          <a:avLst/>
          <a:gdLst/>
          <a:ahLst/>
          <a:cxnLst/>
          <a:rect l="0" t="0" r="0" b="0"/>
          <a:pathLst>
            <a:path>
              <a:moveTo>
                <a:pt x="3959442" y="1877119"/>
              </a:moveTo>
              <a:arcTo wR="1981085" hR="1981085" stAng="21419505" swAng="2197156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41B1-2998-4BCC-AE7B-0F32B53FA4CF}">
      <dsp:nvSpPr>
        <dsp:cNvPr id="0" name=""/>
        <dsp:cNvSpPr/>
      </dsp:nvSpPr>
      <dsp:spPr>
        <a:xfrm>
          <a:off x="4276447" y="3586718"/>
          <a:ext cx="1524782" cy="991108"/>
        </a:xfrm>
        <a:prstGeom prst="roundRect">
          <a:avLst/>
        </a:prstGeom>
        <a:solidFill>
          <a:srgbClr val="7121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Raleway" pitchFamily="2" charset="0"/>
            </a:rPr>
            <a:t>Evaluation avec préconisations</a:t>
          </a:r>
        </a:p>
      </dsp:txBody>
      <dsp:txXfrm>
        <a:off x="4324829" y="3635100"/>
        <a:ext cx="1428018" cy="894344"/>
      </dsp:txXfrm>
    </dsp:sp>
    <dsp:sp modelId="{84B0F028-854C-4471-BBB2-23AC2EB17DDA}">
      <dsp:nvSpPr>
        <dsp:cNvPr id="0" name=""/>
        <dsp:cNvSpPr/>
      </dsp:nvSpPr>
      <dsp:spPr>
        <a:xfrm>
          <a:off x="1893300" y="498454"/>
          <a:ext cx="3962171" cy="3962171"/>
        </a:xfrm>
        <a:custGeom>
          <a:avLst/>
          <a:gdLst/>
          <a:ahLst/>
          <a:cxnLst/>
          <a:rect l="0" t="0" r="0" b="0"/>
          <a:pathLst>
            <a:path>
              <a:moveTo>
                <a:pt x="2375270" y="3922559"/>
              </a:moveTo>
              <a:arcTo wR="1981085" hR="1981085" stAng="4711382" swAng="1377236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EC9AB-DBC0-449E-8192-161D3E86313F}">
      <dsp:nvSpPr>
        <dsp:cNvPr id="0" name=""/>
        <dsp:cNvSpPr/>
      </dsp:nvSpPr>
      <dsp:spPr>
        <a:xfrm>
          <a:off x="1947541" y="3586718"/>
          <a:ext cx="1524782" cy="991108"/>
        </a:xfrm>
        <a:prstGeom prst="roundRect">
          <a:avLst/>
        </a:prstGeom>
        <a:solidFill>
          <a:srgbClr val="F2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Conseil et mise en œuvre</a:t>
          </a:r>
        </a:p>
      </dsp:txBody>
      <dsp:txXfrm>
        <a:off x="1995923" y="3635100"/>
        <a:ext cx="1428018" cy="894344"/>
      </dsp:txXfrm>
    </dsp:sp>
    <dsp:sp modelId="{7214D649-A69F-4EA3-B650-EE951522293A}">
      <dsp:nvSpPr>
        <dsp:cNvPr id="0" name=""/>
        <dsp:cNvSpPr/>
      </dsp:nvSpPr>
      <dsp:spPr>
        <a:xfrm>
          <a:off x="1893300" y="498454"/>
          <a:ext cx="3962171" cy="3962171"/>
        </a:xfrm>
        <a:custGeom>
          <a:avLst/>
          <a:gdLst/>
          <a:ahLst/>
          <a:cxnLst/>
          <a:rect l="0" t="0" r="0" b="0"/>
          <a:pathLst>
            <a:path>
              <a:moveTo>
                <a:pt x="331208" y="3077719"/>
              </a:moveTo>
              <a:arcTo wR="1981085" hR="1981085" stAng="8783339" swAng="2197156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4F38-B7E6-45EA-832A-6C4EAE8AD6D2}">
      <dsp:nvSpPr>
        <dsp:cNvPr id="0" name=""/>
        <dsp:cNvSpPr/>
      </dsp:nvSpPr>
      <dsp:spPr>
        <a:xfrm>
          <a:off x="1227869" y="1371796"/>
          <a:ext cx="1524782" cy="991108"/>
        </a:xfrm>
        <a:prstGeom prst="roundRect">
          <a:avLst/>
        </a:prstGeom>
        <a:solidFill>
          <a:srgbClr val="0E5D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Raleway" pitchFamily="2" charset="0"/>
            </a:rPr>
            <a:t>Suivi des préconisations</a:t>
          </a:r>
        </a:p>
      </dsp:txBody>
      <dsp:txXfrm>
        <a:off x="1276251" y="1420178"/>
        <a:ext cx="1428018" cy="894344"/>
      </dsp:txXfrm>
    </dsp:sp>
    <dsp:sp modelId="{FAD303AC-923E-4008-943D-E8122D36A67D}">
      <dsp:nvSpPr>
        <dsp:cNvPr id="0" name=""/>
        <dsp:cNvSpPr/>
      </dsp:nvSpPr>
      <dsp:spPr>
        <a:xfrm>
          <a:off x="1893300" y="498454"/>
          <a:ext cx="3962171" cy="3962171"/>
        </a:xfrm>
        <a:custGeom>
          <a:avLst/>
          <a:gdLst/>
          <a:ahLst/>
          <a:cxnLst/>
          <a:rect l="0" t="0" r="0" b="0"/>
          <a:pathLst>
            <a:path>
              <a:moveTo>
                <a:pt x="345034" y="863929"/>
              </a:moveTo>
              <a:arcTo wR="1981085" hR="1981085" stAng="12859602" swAng="1962648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1E11-2EB5-4116-B322-D57941C1593F}">
      <dsp:nvSpPr>
        <dsp:cNvPr id="0" name=""/>
        <dsp:cNvSpPr/>
      </dsp:nvSpPr>
      <dsp:spPr>
        <a:xfrm>
          <a:off x="2246373" y="1794"/>
          <a:ext cx="1295957" cy="84237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sp:txBody>
      <dsp:txXfrm>
        <a:off x="2287494" y="42915"/>
        <a:ext cx="1213715" cy="760130"/>
      </dsp:txXfrm>
    </dsp:sp>
    <dsp:sp modelId="{5C99DAC7-0650-484F-899D-C0AD484B1A70}">
      <dsp:nvSpPr>
        <dsp:cNvPr id="0" name=""/>
        <dsp:cNvSpPr/>
      </dsp:nvSpPr>
      <dsp:spPr>
        <a:xfrm>
          <a:off x="1212592" y="422980"/>
          <a:ext cx="3363519" cy="3363519"/>
        </a:xfrm>
        <a:custGeom>
          <a:avLst/>
          <a:gdLst/>
          <a:ahLst/>
          <a:cxnLst/>
          <a:rect l="0" t="0" r="0" b="0"/>
          <a:pathLst>
            <a:path>
              <a:moveTo>
                <a:pt x="2338626" y="133585"/>
              </a:moveTo>
              <a:arcTo wR="1681759" hR="1681759" stAng="17579446" swAng="1959732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23259-34D0-4CF9-A24E-22E768C8EBBF}">
      <dsp:nvSpPr>
        <dsp:cNvPr id="0" name=""/>
        <dsp:cNvSpPr/>
      </dsp:nvSpPr>
      <dsp:spPr>
        <a:xfrm>
          <a:off x="3845822" y="1163861"/>
          <a:ext cx="1295957" cy="842372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Analyse des capacités</a:t>
          </a:r>
        </a:p>
      </dsp:txBody>
      <dsp:txXfrm>
        <a:off x="3886943" y="1204982"/>
        <a:ext cx="1213715" cy="760130"/>
      </dsp:txXfrm>
    </dsp:sp>
    <dsp:sp modelId="{7B75FE95-3083-4A64-AF5D-7C31D2F39200}">
      <dsp:nvSpPr>
        <dsp:cNvPr id="0" name=""/>
        <dsp:cNvSpPr/>
      </dsp:nvSpPr>
      <dsp:spPr>
        <a:xfrm>
          <a:off x="1212592" y="422980"/>
          <a:ext cx="3363519" cy="3363519"/>
        </a:xfrm>
        <a:custGeom>
          <a:avLst/>
          <a:gdLst/>
          <a:ahLst/>
          <a:cxnLst/>
          <a:rect l="0" t="0" r="0" b="0"/>
          <a:pathLst>
            <a:path>
              <a:moveTo>
                <a:pt x="3361227" y="1593997"/>
              </a:moveTo>
              <a:arcTo wR="1681759" hR="1681759" stAng="21420520" swAng="2194915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41B1-2998-4BCC-AE7B-0F32B53FA4CF}">
      <dsp:nvSpPr>
        <dsp:cNvPr id="0" name=""/>
        <dsp:cNvSpPr/>
      </dsp:nvSpPr>
      <dsp:spPr>
        <a:xfrm>
          <a:off x="3020373" y="3044126"/>
          <a:ext cx="1724984" cy="842372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Evaluation avec préconisations</a:t>
          </a:r>
        </a:p>
      </dsp:txBody>
      <dsp:txXfrm>
        <a:off x="3061494" y="3085247"/>
        <a:ext cx="1642742" cy="760130"/>
      </dsp:txXfrm>
    </dsp:sp>
    <dsp:sp modelId="{84B0F028-854C-4471-BBB2-23AC2EB17DDA}">
      <dsp:nvSpPr>
        <dsp:cNvPr id="0" name=""/>
        <dsp:cNvSpPr/>
      </dsp:nvSpPr>
      <dsp:spPr>
        <a:xfrm>
          <a:off x="1212592" y="422980"/>
          <a:ext cx="3363519" cy="3363519"/>
        </a:xfrm>
        <a:custGeom>
          <a:avLst/>
          <a:gdLst/>
          <a:ahLst/>
          <a:cxnLst/>
          <a:rect l="0" t="0" r="0" b="0"/>
          <a:pathLst>
            <a:path>
              <a:moveTo>
                <a:pt x="1803118" y="3359134"/>
              </a:moveTo>
              <a:arcTo wR="1681759" hR="1681759" stAng="5151710" swAng="939679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EC9AB-DBC0-449E-8192-161D3E86313F}">
      <dsp:nvSpPr>
        <dsp:cNvPr id="0" name=""/>
        <dsp:cNvSpPr/>
      </dsp:nvSpPr>
      <dsp:spPr>
        <a:xfrm>
          <a:off x="1257860" y="3044126"/>
          <a:ext cx="1295957" cy="842372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Conseil et mise en œuvre</a:t>
          </a:r>
        </a:p>
      </dsp:txBody>
      <dsp:txXfrm>
        <a:off x="1298981" y="3085247"/>
        <a:ext cx="1213715" cy="760130"/>
      </dsp:txXfrm>
    </dsp:sp>
    <dsp:sp modelId="{7214D649-A69F-4EA3-B650-EE951522293A}">
      <dsp:nvSpPr>
        <dsp:cNvPr id="0" name=""/>
        <dsp:cNvSpPr/>
      </dsp:nvSpPr>
      <dsp:spPr>
        <a:xfrm>
          <a:off x="1212592" y="422980"/>
          <a:ext cx="3363519" cy="3363519"/>
        </a:xfrm>
        <a:custGeom>
          <a:avLst/>
          <a:gdLst/>
          <a:ahLst/>
          <a:cxnLst/>
          <a:rect l="0" t="0" r="0" b="0"/>
          <a:pathLst>
            <a:path>
              <a:moveTo>
                <a:pt x="280833" y="2612201"/>
              </a:moveTo>
              <a:arcTo wR="1681759" hR="1681759" stAng="8784564" swAng="2194915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4F38-B7E6-45EA-832A-6C4EAE8AD6D2}">
      <dsp:nvSpPr>
        <dsp:cNvPr id="0" name=""/>
        <dsp:cNvSpPr/>
      </dsp:nvSpPr>
      <dsp:spPr>
        <a:xfrm>
          <a:off x="646925" y="1163861"/>
          <a:ext cx="1295957" cy="842372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Suivi des préconisations</a:t>
          </a:r>
        </a:p>
      </dsp:txBody>
      <dsp:txXfrm>
        <a:off x="688046" y="1204982"/>
        <a:ext cx="1213715" cy="760130"/>
      </dsp:txXfrm>
    </dsp:sp>
    <dsp:sp modelId="{FAD303AC-923E-4008-943D-E8122D36A67D}">
      <dsp:nvSpPr>
        <dsp:cNvPr id="0" name=""/>
        <dsp:cNvSpPr/>
      </dsp:nvSpPr>
      <dsp:spPr>
        <a:xfrm>
          <a:off x="1212592" y="422980"/>
          <a:ext cx="3363519" cy="3363519"/>
        </a:xfrm>
        <a:custGeom>
          <a:avLst/>
          <a:gdLst/>
          <a:ahLst/>
          <a:cxnLst/>
          <a:rect l="0" t="0" r="0" b="0"/>
          <a:pathLst>
            <a:path>
              <a:moveTo>
                <a:pt x="293239" y="732904"/>
              </a:moveTo>
              <a:arcTo wR="1681759" hR="1681759" stAng="12860822" swAng="1959732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1E11-2EB5-4116-B322-D57941C1593F}">
      <dsp:nvSpPr>
        <dsp:cNvPr id="0" name=""/>
        <dsp:cNvSpPr/>
      </dsp:nvSpPr>
      <dsp:spPr>
        <a:xfrm>
          <a:off x="2931833" y="3065"/>
          <a:ext cx="136198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sp:txBody>
      <dsp:txXfrm>
        <a:off x="2975049" y="46281"/>
        <a:ext cx="1275551" cy="798857"/>
      </dsp:txXfrm>
    </dsp:sp>
    <dsp:sp modelId="{5C99DAC7-0650-484F-899D-C0AD484B1A7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2459197" y="140277"/>
              </a:moveTo>
              <a:arcTo wR="1768848" hR="1768848" stAng="17578323" swAng="196166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23259-34D0-4CF9-A24E-22E768C8EBBF}">
      <dsp:nvSpPr>
        <dsp:cNvPr id="0" name=""/>
        <dsp:cNvSpPr/>
      </dsp:nvSpPr>
      <dsp:spPr>
        <a:xfrm>
          <a:off x="4614107" y="1225309"/>
          <a:ext cx="1361983" cy="885289"/>
        </a:xfrm>
        <a:prstGeom prst="roundRect">
          <a:avLst/>
        </a:prstGeom>
        <a:solidFill>
          <a:srgbClr val="3CAA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sp:txBody>
      <dsp:txXfrm>
        <a:off x="4657323" y="1268525"/>
        <a:ext cx="1275551" cy="798857"/>
      </dsp:txXfrm>
    </dsp:sp>
    <dsp:sp modelId="{7B75FE95-3083-4A64-AF5D-7C31D2F3920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3535268" y="1676195"/>
              </a:moveTo>
              <a:arcTo wR="1768848" hR="1768848" stAng="21419848" swAng="2196399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41B1-2998-4BCC-AE7B-0F32B53FA4CF}">
      <dsp:nvSpPr>
        <dsp:cNvPr id="0" name=""/>
        <dsp:cNvSpPr/>
      </dsp:nvSpPr>
      <dsp:spPr>
        <a:xfrm>
          <a:off x="3764180" y="3202941"/>
          <a:ext cx="177669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Evaluation avec préconisations</a:t>
          </a:r>
        </a:p>
      </dsp:txBody>
      <dsp:txXfrm>
        <a:off x="3807396" y="3246157"/>
        <a:ext cx="1690261" cy="798857"/>
      </dsp:txXfrm>
    </dsp:sp>
    <dsp:sp modelId="{84B0F028-854C-4471-BBB2-23AC2EB17DDA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1915112" y="3531638"/>
              </a:moveTo>
              <a:arcTo wR="1768848" hR="1768848" stAng="5115411" swAng="976681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EC9AB-DBC0-449E-8192-161D3E86313F}">
      <dsp:nvSpPr>
        <dsp:cNvPr id="0" name=""/>
        <dsp:cNvSpPr/>
      </dsp:nvSpPr>
      <dsp:spPr>
        <a:xfrm>
          <a:off x="1892130" y="3202941"/>
          <a:ext cx="136198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Conseil et mise en </a:t>
          </a:r>
          <a:r>
            <a:rPr lang="fr-FR" sz="1600" b="1" kern="1200" err="1">
              <a:latin typeface="Raleway" pitchFamily="2" charset="0"/>
            </a:rPr>
            <a:t>oeuvre</a:t>
          </a:r>
          <a:endParaRPr lang="fr-FR" sz="1600" b="1" kern="1200">
            <a:latin typeface="Raleway" pitchFamily="2" charset="0"/>
          </a:endParaRPr>
        </a:p>
      </dsp:txBody>
      <dsp:txXfrm>
        <a:off x="1935346" y="3246157"/>
        <a:ext cx="1275551" cy="798857"/>
      </dsp:txXfrm>
    </dsp:sp>
    <dsp:sp modelId="{7214D649-A69F-4EA3-B650-EE951522293A}">
      <dsp:nvSpPr>
        <dsp:cNvPr id="0" name=""/>
        <dsp:cNvSpPr/>
      </dsp:nvSpPr>
      <dsp:spPr>
        <a:xfrm>
          <a:off x="1725368" y="289185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412561" y="2904326"/>
              </a:moveTo>
              <a:arcTo wR="1768848" hR="1768848" stAng="8403842" swAng="2400717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4F38-B7E6-45EA-832A-6C4EAE8AD6D2}">
      <dsp:nvSpPr>
        <dsp:cNvPr id="0" name=""/>
        <dsp:cNvSpPr/>
      </dsp:nvSpPr>
      <dsp:spPr>
        <a:xfrm>
          <a:off x="1016971" y="979032"/>
          <a:ext cx="1672133" cy="1064321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Suivi des préconisations</a:t>
          </a:r>
        </a:p>
      </dsp:txBody>
      <dsp:txXfrm>
        <a:off x="1068927" y="1030988"/>
        <a:ext cx="1568221" cy="960409"/>
      </dsp:txXfrm>
    </dsp:sp>
    <dsp:sp modelId="{FAD303AC-923E-4008-943D-E8122D36A67D}">
      <dsp:nvSpPr>
        <dsp:cNvPr id="0" name=""/>
        <dsp:cNvSpPr/>
      </dsp:nvSpPr>
      <dsp:spPr>
        <a:xfrm>
          <a:off x="1582972" y="531469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599218" y="441900"/>
              </a:moveTo>
              <a:arcTo wR="1768848" hR="1768848" stAng="13716337" swAng="164295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1E11-2EB5-4116-B322-D57941C1593F}">
      <dsp:nvSpPr>
        <dsp:cNvPr id="0" name=""/>
        <dsp:cNvSpPr/>
      </dsp:nvSpPr>
      <dsp:spPr>
        <a:xfrm>
          <a:off x="2931833" y="3065"/>
          <a:ext cx="136198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sp:txBody>
      <dsp:txXfrm>
        <a:off x="2975049" y="46281"/>
        <a:ext cx="1275551" cy="798857"/>
      </dsp:txXfrm>
    </dsp:sp>
    <dsp:sp modelId="{5C99DAC7-0650-484F-899D-C0AD484B1A7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2459197" y="140277"/>
              </a:moveTo>
              <a:arcTo wR="1768848" hR="1768848" stAng="17578323" swAng="196166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23259-34D0-4CF9-A24E-22E768C8EBBF}">
      <dsp:nvSpPr>
        <dsp:cNvPr id="0" name=""/>
        <dsp:cNvSpPr/>
      </dsp:nvSpPr>
      <dsp:spPr>
        <a:xfrm>
          <a:off x="4614107" y="1225309"/>
          <a:ext cx="1361983" cy="88528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sp:txBody>
      <dsp:txXfrm>
        <a:off x="4657323" y="1268525"/>
        <a:ext cx="1275551" cy="798857"/>
      </dsp:txXfrm>
    </dsp:sp>
    <dsp:sp modelId="{7B75FE95-3083-4A64-AF5D-7C31D2F3920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3535268" y="1676195"/>
              </a:moveTo>
              <a:arcTo wR="1768848" hR="1768848" stAng="21419848" swAng="2196399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41B1-2998-4BCC-AE7B-0F32B53FA4CF}">
      <dsp:nvSpPr>
        <dsp:cNvPr id="0" name=""/>
        <dsp:cNvSpPr/>
      </dsp:nvSpPr>
      <dsp:spPr>
        <a:xfrm>
          <a:off x="3764180" y="3202941"/>
          <a:ext cx="1776693" cy="885289"/>
        </a:xfrm>
        <a:prstGeom prst="roundRect">
          <a:avLst/>
        </a:prstGeom>
        <a:solidFill>
          <a:srgbClr val="8722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Evaluation avec préconisations</a:t>
          </a:r>
        </a:p>
      </dsp:txBody>
      <dsp:txXfrm>
        <a:off x="3807396" y="3246157"/>
        <a:ext cx="1690261" cy="798857"/>
      </dsp:txXfrm>
    </dsp:sp>
    <dsp:sp modelId="{84B0F028-854C-4471-BBB2-23AC2EB17DDA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1915112" y="3531638"/>
              </a:moveTo>
              <a:arcTo wR="1768848" hR="1768848" stAng="5115411" swAng="976681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EC9AB-DBC0-449E-8192-161D3E86313F}">
      <dsp:nvSpPr>
        <dsp:cNvPr id="0" name=""/>
        <dsp:cNvSpPr/>
      </dsp:nvSpPr>
      <dsp:spPr>
        <a:xfrm>
          <a:off x="1892130" y="3202941"/>
          <a:ext cx="136198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Conseil et mise en œuvre</a:t>
          </a:r>
        </a:p>
      </dsp:txBody>
      <dsp:txXfrm>
        <a:off x="1935346" y="3246157"/>
        <a:ext cx="1275551" cy="798857"/>
      </dsp:txXfrm>
    </dsp:sp>
    <dsp:sp modelId="{7214D649-A69F-4EA3-B650-EE951522293A}">
      <dsp:nvSpPr>
        <dsp:cNvPr id="0" name=""/>
        <dsp:cNvSpPr/>
      </dsp:nvSpPr>
      <dsp:spPr>
        <a:xfrm>
          <a:off x="1725368" y="289185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412561" y="2904326"/>
              </a:moveTo>
              <a:arcTo wR="1768848" hR="1768848" stAng="8403842" swAng="2400717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4F38-B7E6-45EA-832A-6C4EAE8AD6D2}">
      <dsp:nvSpPr>
        <dsp:cNvPr id="0" name=""/>
        <dsp:cNvSpPr/>
      </dsp:nvSpPr>
      <dsp:spPr>
        <a:xfrm>
          <a:off x="1016971" y="979032"/>
          <a:ext cx="1672133" cy="1064321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Suivi des préconisations</a:t>
          </a:r>
        </a:p>
      </dsp:txBody>
      <dsp:txXfrm>
        <a:off x="1068927" y="1030988"/>
        <a:ext cx="1568221" cy="960409"/>
      </dsp:txXfrm>
    </dsp:sp>
    <dsp:sp modelId="{FAD303AC-923E-4008-943D-E8122D36A67D}">
      <dsp:nvSpPr>
        <dsp:cNvPr id="0" name=""/>
        <dsp:cNvSpPr/>
      </dsp:nvSpPr>
      <dsp:spPr>
        <a:xfrm>
          <a:off x="1582972" y="531469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599218" y="441900"/>
              </a:moveTo>
              <a:arcTo wR="1768848" hR="1768848" stAng="13716337" swAng="164295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1E11-2EB5-4116-B322-D57941C1593F}">
      <dsp:nvSpPr>
        <dsp:cNvPr id="0" name=""/>
        <dsp:cNvSpPr/>
      </dsp:nvSpPr>
      <dsp:spPr>
        <a:xfrm>
          <a:off x="2931833" y="3065"/>
          <a:ext cx="136198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sp:txBody>
      <dsp:txXfrm>
        <a:off x="2975049" y="46281"/>
        <a:ext cx="1275551" cy="798857"/>
      </dsp:txXfrm>
    </dsp:sp>
    <dsp:sp modelId="{5C99DAC7-0650-484F-899D-C0AD484B1A7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2459197" y="140277"/>
              </a:moveTo>
              <a:arcTo wR="1768848" hR="1768848" stAng="17578323" swAng="196166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23259-34D0-4CF9-A24E-22E768C8EBBF}">
      <dsp:nvSpPr>
        <dsp:cNvPr id="0" name=""/>
        <dsp:cNvSpPr/>
      </dsp:nvSpPr>
      <dsp:spPr>
        <a:xfrm>
          <a:off x="4614107" y="1225309"/>
          <a:ext cx="1361983" cy="88528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sp:txBody>
      <dsp:txXfrm>
        <a:off x="4657323" y="1268525"/>
        <a:ext cx="1275551" cy="798857"/>
      </dsp:txXfrm>
    </dsp:sp>
    <dsp:sp modelId="{7B75FE95-3083-4A64-AF5D-7C31D2F3920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3535268" y="1676195"/>
              </a:moveTo>
              <a:arcTo wR="1768848" hR="1768848" stAng="21419848" swAng="2196399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41B1-2998-4BCC-AE7B-0F32B53FA4CF}">
      <dsp:nvSpPr>
        <dsp:cNvPr id="0" name=""/>
        <dsp:cNvSpPr/>
      </dsp:nvSpPr>
      <dsp:spPr>
        <a:xfrm>
          <a:off x="3764180" y="3202941"/>
          <a:ext cx="1776693" cy="88528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Evaluation avec préconisations</a:t>
          </a:r>
        </a:p>
      </dsp:txBody>
      <dsp:txXfrm>
        <a:off x="3807396" y="3246157"/>
        <a:ext cx="1690261" cy="798857"/>
      </dsp:txXfrm>
    </dsp:sp>
    <dsp:sp modelId="{84B0F028-854C-4471-BBB2-23AC2EB17DDA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1915112" y="3531638"/>
              </a:moveTo>
              <a:arcTo wR="1768848" hR="1768848" stAng="5115411" swAng="976681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EC9AB-DBC0-449E-8192-161D3E86313F}">
      <dsp:nvSpPr>
        <dsp:cNvPr id="0" name=""/>
        <dsp:cNvSpPr/>
      </dsp:nvSpPr>
      <dsp:spPr>
        <a:xfrm>
          <a:off x="1892130" y="3202941"/>
          <a:ext cx="1361983" cy="885289"/>
        </a:xfrm>
        <a:prstGeom prst="roundRect">
          <a:avLst/>
        </a:prstGeom>
        <a:solidFill>
          <a:srgbClr val="F2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Conseil et mise en œuvre</a:t>
          </a:r>
        </a:p>
      </dsp:txBody>
      <dsp:txXfrm>
        <a:off x="1935346" y="3246157"/>
        <a:ext cx="1275551" cy="798857"/>
      </dsp:txXfrm>
    </dsp:sp>
    <dsp:sp modelId="{7214D649-A69F-4EA3-B650-EE951522293A}">
      <dsp:nvSpPr>
        <dsp:cNvPr id="0" name=""/>
        <dsp:cNvSpPr/>
      </dsp:nvSpPr>
      <dsp:spPr>
        <a:xfrm>
          <a:off x="1725368" y="289185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412561" y="2904326"/>
              </a:moveTo>
              <a:arcTo wR="1768848" hR="1768848" stAng="8403842" swAng="2400717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4F38-B7E6-45EA-832A-6C4EAE8AD6D2}">
      <dsp:nvSpPr>
        <dsp:cNvPr id="0" name=""/>
        <dsp:cNvSpPr/>
      </dsp:nvSpPr>
      <dsp:spPr>
        <a:xfrm>
          <a:off x="1016971" y="979032"/>
          <a:ext cx="1672133" cy="1064321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Suivi des préconisations</a:t>
          </a:r>
        </a:p>
      </dsp:txBody>
      <dsp:txXfrm>
        <a:off x="1068927" y="1030988"/>
        <a:ext cx="1568221" cy="960409"/>
      </dsp:txXfrm>
    </dsp:sp>
    <dsp:sp modelId="{FAD303AC-923E-4008-943D-E8122D36A67D}">
      <dsp:nvSpPr>
        <dsp:cNvPr id="0" name=""/>
        <dsp:cNvSpPr/>
      </dsp:nvSpPr>
      <dsp:spPr>
        <a:xfrm>
          <a:off x="1582972" y="531469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599218" y="441900"/>
              </a:moveTo>
              <a:arcTo wR="1768848" hR="1768848" stAng="13716337" swAng="164295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1E11-2EB5-4116-B322-D57941C1593F}">
      <dsp:nvSpPr>
        <dsp:cNvPr id="0" name=""/>
        <dsp:cNvSpPr/>
      </dsp:nvSpPr>
      <dsp:spPr>
        <a:xfrm>
          <a:off x="2931833" y="3065"/>
          <a:ext cx="1361983" cy="885289"/>
        </a:xfrm>
        <a:prstGeom prst="roundRect">
          <a:avLst/>
        </a:prstGeom>
        <a:solidFill>
          <a:srgbClr val="E5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 la situation</a:t>
          </a:r>
        </a:p>
      </dsp:txBody>
      <dsp:txXfrm>
        <a:off x="2975049" y="46281"/>
        <a:ext cx="1275551" cy="798857"/>
      </dsp:txXfrm>
    </dsp:sp>
    <dsp:sp modelId="{5C99DAC7-0650-484F-899D-C0AD484B1A7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2459197" y="140277"/>
              </a:moveTo>
              <a:arcTo wR="1768848" hR="1768848" stAng="17578323" swAng="196166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23259-34D0-4CF9-A24E-22E768C8EBBF}">
      <dsp:nvSpPr>
        <dsp:cNvPr id="0" name=""/>
        <dsp:cNvSpPr/>
      </dsp:nvSpPr>
      <dsp:spPr>
        <a:xfrm>
          <a:off x="4614107" y="1225309"/>
          <a:ext cx="1361983" cy="88528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1"/>
              </a:solidFill>
              <a:latin typeface="Raleway" pitchFamily="2" charset="0"/>
            </a:rPr>
            <a:t>Analyse des capacités</a:t>
          </a:r>
        </a:p>
      </dsp:txBody>
      <dsp:txXfrm>
        <a:off x="4657323" y="1268525"/>
        <a:ext cx="1275551" cy="798857"/>
      </dsp:txXfrm>
    </dsp:sp>
    <dsp:sp modelId="{7B75FE95-3083-4A64-AF5D-7C31D2F39200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3535268" y="1676195"/>
              </a:moveTo>
              <a:arcTo wR="1768848" hR="1768848" stAng="21419848" swAng="2196399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41B1-2998-4BCC-AE7B-0F32B53FA4CF}">
      <dsp:nvSpPr>
        <dsp:cNvPr id="0" name=""/>
        <dsp:cNvSpPr/>
      </dsp:nvSpPr>
      <dsp:spPr>
        <a:xfrm>
          <a:off x="3764180" y="3202941"/>
          <a:ext cx="1776693" cy="88528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Evaluation avec préconisations</a:t>
          </a:r>
        </a:p>
      </dsp:txBody>
      <dsp:txXfrm>
        <a:off x="3807396" y="3246157"/>
        <a:ext cx="1690261" cy="798857"/>
      </dsp:txXfrm>
    </dsp:sp>
    <dsp:sp modelId="{84B0F028-854C-4471-BBB2-23AC2EB17DDA}">
      <dsp:nvSpPr>
        <dsp:cNvPr id="0" name=""/>
        <dsp:cNvSpPr/>
      </dsp:nvSpPr>
      <dsp:spPr>
        <a:xfrm>
          <a:off x="1843976" y="445710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1915112" y="3531638"/>
              </a:moveTo>
              <a:arcTo wR="1768848" hR="1768848" stAng="5115411" swAng="976681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EC9AB-DBC0-449E-8192-161D3E86313F}">
      <dsp:nvSpPr>
        <dsp:cNvPr id="0" name=""/>
        <dsp:cNvSpPr/>
      </dsp:nvSpPr>
      <dsp:spPr>
        <a:xfrm>
          <a:off x="1892130" y="3202941"/>
          <a:ext cx="1361983" cy="88528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Conseil et mise en œuvre</a:t>
          </a:r>
        </a:p>
      </dsp:txBody>
      <dsp:txXfrm>
        <a:off x="1935346" y="3246157"/>
        <a:ext cx="1275551" cy="798857"/>
      </dsp:txXfrm>
    </dsp:sp>
    <dsp:sp modelId="{7214D649-A69F-4EA3-B650-EE951522293A}">
      <dsp:nvSpPr>
        <dsp:cNvPr id="0" name=""/>
        <dsp:cNvSpPr/>
      </dsp:nvSpPr>
      <dsp:spPr>
        <a:xfrm>
          <a:off x="1725368" y="289185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412561" y="2904326"/>
              </a:moveTo>
              <a:arcTo wR="1768848" hR="1768848" stAng="8403842" swAng="2400717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4F38-B7E6-45EA-832A-6C4EAE8AD6D2}">
      <dsp:nvSpPr>
        <dsp:cNvPr id="0" name=""/>
        <dsp:cNvSpPr/>
      </dsp:nvSpPr>
      <dsp:spPr>
        <a:xfrm>
          <a:off x="1016971" y="979032"/>
          <a:ext cx="1672133" cy="1064321"/>
        </a:xfrm>
        <a:prstGeom prst="roundRect">
          <a:avLst/>
        </a:prstGeom>
        <a:solidFill>
          <a:srgbClr val="3762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Raleway" pitchFamily="2" charset="0"/>
            </a:rPr>
            <a:t>Suivi des préconisations</a:t>
          </a:r>
        </a:p>
      </dsp:txBody>
      <dsp:txXfrm>
        <a:off x="1068927" y="1030988"/>
        <a:ext cx="1568221" cy="960409"/>
      </dsp:txXfrm>
    </dsp:sp>
    <dsp:sp modelId="{FAD303AC-923E-4008-943D-E8122D36A67D}">
      <dsp:nvSpPr>
        <dsp:cNvPr id="0" name=""/>
        <dsp:cNvSpPr/>
      </dsp:nvSpPr>
      <dsp:spPr>
        <a:xfrm>
          <a:off x="1582972" y="531469"/>
          <a:ext cx="3537696" cy="3537696"/>
        </a:xfrm>
        <a:custGeom>
          <a:avLst/>
          <a:gdLst/>
          <a:ahLst/>
          <a:cxnLst/>
          <a:rect l="0" t="0" r="0" b="0"/>
          <a:pathLst>
            <a:path>
              <a:moveTo>
                <a:pt x="599218" y="441900"/>
              </a:moveTo>
              <a:arcTo wR="1768848" hR="1768848" stAng="13716337" swAng="1642953"/>
            </a:path>
          </a:pathLst>
        </a:custGeom>
        <a:noFill/>
        <a:ln w="19050" cap="flat" cmpd="sng" algn="ctr">
          <a:solidFill>
            <a:srgbClr val="2FAFA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6C2A0-7D87-4D28-A975-635586F943C1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E261-A9A4-476D-BD8F-BBE731A67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3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E261-A9A4-476D-BD8F-BBE731A67A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54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173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81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091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891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95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3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0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/>
              <a:t>TLB :  </a:t>
            </a:r>
            <a:r>
              <a:rPr lang="fr-FR" b="0"/>
              <a:t>Ce test pourrait illustrer un des biais que produit notre cerveau, et peut être vous prendre la tête. Essayer de trouver l’erreur. (Laisser quelques secondes)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/>
              <a:t>JO :</a:t>
            </a:r>
            <a:r>
              <a:rPr lang="fr-FR" sz="1200" b="0"/>
              <a:t> Cette difficulté de trouver l’erreur est directement issue de la nécessité de donner du sens, de gérer le trop plein d’information mais aussi de faire référence à ce qui est marquant et ce qui renvoie à notre mémoire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/>
              <a:t>Ainsi, notre cerveau nous fait remarquer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schemeClr val="tx1"/>
                </a:solidFill>
              </a:rPr>
              <a:t>- </a:t>
            </a:r>
            <a:r>
              <a:rPr lang="fr-FR">
                <a:solidFill>
                  <a:schemeClr val="tx1"/>
                </a:solidFill>
              </a:rPr>
              <a:t>ce qui a déjà été amorcé dans la mémoire ou ce qui est souvent répété</a:t>
            </a:r>
          </a:p>
          <a:p>
            <a:pPr marL="0" indent="0">
              <a:spcAft>
                <a:spcPts val="1159"/>
              </a:spcAft>
              <a:buFont typeface="Wingdings" panose="05000000000000000000" pitchFamily="2" charset="2"/>
              <a:buNone/>
            </a:pPr>
            <a:r>
              <a:rPr lang="fr-FR" b="1">
                <a:solidFill>
                  <a:schemeClr val="tx1"/>
                </a:solidFill>
              </a:rPr>
              <a:t>- Les choses bizarres, drôles, visuellement frappantes, </a:t>
            </a:r>
            <a:r>
              <a:rPr lang="fr-FR" b="1" err="1">
                <a:solidFill>
                  <a:schemeClr val="tx1"/>
                </a:solidFill>
              </a:rPr>
              <a:t>anthromorphiques</a:t>
            </a:r>
            <a:r>
              <a:rPr lang="fr-FR" b="1">
                <a:solidFill>
                  <a:schemeClr val="tx1"/>
                </a:solidFill>
              </a:rPr>
              <a:t>, plus marquantes que celles qui ne le sont pas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B812E-181C-5A41-92EA-6E66C8E85B8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5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Brigitte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3105-D97E-427F-964F-2253C939F86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95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21 établissements et services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FA23-009E-4500-87AD-D04019F870F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37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FA23-009E-4500-87AD-D04019F870F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3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96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1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3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A8BF-AD7B-4CC0-9774-5388D3432E1F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99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877DC-0263-BDD1-E7BD-244A84DF3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8B56B1-3586-0E3A-B7E3-A6CC7D64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6FE61-6CFD-9995-2ACB-49A21D5E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E585C-605E-ABC1-6B04-BB98F169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A860E-94B0-5A99-141F-0E3571FD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16086-1989-8D1D-CEE5-44BF7788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E6AA83-D9A6-A727-6359-8D9AAD84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22672-1FDF-E54F-2DC8-EA9015A7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C1CFE-9FE7-377F-DD4B-E432889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A4A5D-A7A3-AC98-7992-FD87606D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7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2F6CB0-7AA9-B946-671D-85D3E576D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23A879-F308-AE9E-8434-036C702AC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57A00-8D0A-2169-DFBF-F5AF8EFB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6C477-931D-58B9-5A88-F9AD67CA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133FE-9828-DA5E-F55C-62E5808C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57F8-98A2-32DF-7DCF-D3875D09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CB6B7-F9EE-A685-81E7-1158E8FB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6A46B8-7828-DEBA-6184-416151E3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79CA3-811F-A1EC-07F6-288FF207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E33DEA-1A18-FC8C-6D71-565281FF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2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C0138-67EB-418D-F81E-83308EAB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E14FAC-0088-7524-AF19-5C234529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E7B8D-3FDB-B7CF-A165-9454B617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0628B4-B872-7F9F-C3D0-AEF5081B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2FC31-E618-351E-5B35-55A9C500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34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B8232-6FC6-6580-0379-E1F8949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93236-541B-F081-C92A-1DE87C8B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6AEAC8-5653-17AD-C1C3-E65F28D1E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BE902-FB8D-336E-ECA1-CC36C1A2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DA4A2E-0909-29C8-41E9-FC699561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6B6E00-3E5C-B756-CF64-5FD6A598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EFC59-8C59-6A42-0F0C-AF67D3A8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AA1A5A-AFCA-7694-9896-C780371A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D288-9ADE-5CDD-3638-C57667FB6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BB2EC1-78A1-7418-7136-6B28A51C5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9BC385-AE2D-964C-9A29-9FAE4D19A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14D649-C4D5-FD22-41CC-AB2D37B2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433BFF-B9EC-4B51-7668-84D70A0C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3E7886-9057-088D-D8F2-BB854A36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9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F6AD5-BAA2-7442-69CD-E5152B5E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3A5B1B-A7A7-B6BA-2EA9-9B3DC7E4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04EC61-7C67-D716-74B4-D4F481F0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46C726-43FD-628E-AE8A-28D2FBC5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62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EE9081-7302-0A7C-30A4-DAD057F8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1D6924-4F13-A937-26AD-C517C95D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04C73-FA70-2C44-FC60-394B9809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3CEE0-02CE-C52A-C426-4E7441D1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AE42E7-0EEE-2567-4DFF-5812A838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F8C076-D26D-BF9C-2320-4C7FA9C6A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804FB5-9A01-7925-0A68-3849A436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666380-8230-64DD-569D-EEEA0A81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4B2089-53F2-CA44-DBA0-20BCF77A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2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DAC8E-B430-F47E-D36F-3C650056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1D9E24-25F9-D4CC-C3CD-F025A77AD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71EF8B-BB77-EABC-90BF-5B350F6E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9FA890-D78E-86C8-F76A-A068F889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3C9D53-6DEA-6E25-8D70-B1F10095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9F046-7B12-8617-5CC0-3FB4AA07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8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7D5027-7402-5F45-2E44-667250F1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ADF54E-C62B-91B2-1DCD-386C9809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C63C83-04E0-18A9-296C-48CF6E4E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932B-CD88-4DC6-8D7E-3D9E97EC529C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8CE259-AFAC-302E-FE7C-3FBA55029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9AF8F5-9256-F1C4-5354-69200D9C7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9E8B-46C7-4583-B55D-92ED975D6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7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openxmlformats.org/officeDocument/2006/relationships/hyperlink" Target="https://plateforme.irsa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tGx1syJpp5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hyperlink" Target="https://www.youtube.com/watch?v=uDa4kVvmqUk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1.png"/><Relationship Id="rId10" Type="http://schemas.microsoft.com/office/2007/relationships/diagramDrawing" Target="../diagrams/drawing6.xml"/><Relationship Id="rId4" Type="http://schemas.openxmlformats.org/officeDocument/2006/relationships/image" Target="../media/image16.emf"/><Relationship Id="rId9" Type="http://schemas.openxmlformats.org/officeDocument/2006/relationships/diagramColors" Target="../diagrams/colors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1.png"/><Relationship Id="rId10" Type="http://schemas.microsoft.com/office/2007/relationships/diagramDrawing" Target="../diagrams/drawing7.xml"/><Relationship Id="rId4" Type="http://schemas.openxmlformats.org/officeDocument/2006/relationships/image" Target="../media/image16.emf"/><Relationship Id="rId9" Type="http://schemas.openxmlformats.org/officeDocument/2006/relationships/diagramColors" Target="../diagrams/colors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1.png"/><Relationship Id="rId10" Type="http://schemas.microsoft.com/office/2007/relationships/diagramDrawing" Target="../diagrams/drawing8.xml"/><Relationship Id="rId4" Type="http://schemas.openxmlformats.org/officeDocument/2006/relationships/image" Target="../media/image16.emf"/><Relationship Id="rId9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0" y="182008"/>
            <a:ext cx="2761784" cy="134289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0D7910B-6684-A609-DDE7-3514AD18F388}"/>
              </a:ext>
            </a:extLst>
          </p:cNvPr>
          <p:cNvSpPr txBox="1"/>
          <p:nvPr/>
        </p:nvSpPr>
        <p:spPr>
          <a:xfrm>
            <a:off x="1274211" y="3928884"/>
            <a:ext cx="10012217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fr-FR" sz="4000" b="1">
                <a:solidFill>
                  <a:srgbClr val="872276"/>
                </a:solidFill>
                <a:latin typeface="Raleway"/>
                <a:cs typeface="Raleway"/>
              </a:rPr>
              <a:t>Troubles auditifs : Quels impacts en environnement de travail ?</a:t>
            </a:r>
            <a:endParaRPr lang="fr-FR" sz="4000">
              <a:solidFill>
                <a:srgbClr val="872276"/>
              </a:solidFill>
              <a:latin typeface="Raleway"/>
              <a:cs typeface="Raleway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016EE17-A0E7-58DC-851C-0FF354B2DCF5}"/>
              </a:ext>
            </a:extLst>
          </p:cNvPr>
          <p:cNvSpPr txBox="1"/>
          <p:nvPr/>
        </p:nvSpPr>
        <p:spPr>
          <a:xfrm>
            <a:off x="5080000" y="1550342"/>
            <a:ext cx="5735783" cy="17408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fr-FR" sz="2800" b="1" dirty="0">
                <a:solidFill>
                  <a:srgbClr val="2D3C8B"/>
                </a:solidFill>
                <a:latin typeface="Raleway"/>
                <a:cs typeface="Raleway"/>
              </a:rPr>
              <a:t> 17</a:t>
            </a:r>
            <a:r>
              <a:rPr lang="fr-FR" sz="2800" b="1" baseline="30000" dirty="0">
                <a:solidFill>
                  <a:srgbClr val="2D3C8B"/>
                </a:solidFill>
                <a:latin typeface="Raleway"/>
                <a:cs typeface="Raleway"/>
              </a:rPr>
              <a:t>ème</a:t>
            </a:r>
            <a:r>
              <a:rPr lang="fr-FR" sz="2800" b="1" dirty="0">
                <a:solidFill>
                  <a:srgbClr val="2D3C8B"/>
                </a:solidFill>
                <a:latin typeface="Raleway"/>
                <a:cs typeface="Raleway"/>
              </a:rPr>
              <a:t> étape du tour de France </a:t>
            </a:r>
            <a:br>
              <a:rPr lang="fr-FR" sz="2800" b="1" dirty="0">
                <a:solidFill>
                  <a:srgbClr val="2D3C8B"/>
                </a:solidFill>
                <a:latin typeface="Raleway"/>
                <a:cs typeface="Raleway"/>
              </a:rPr>
            </a:br>
            <a:r>
              <a:rPr lang="fr-FR" sz="2800" b="1" dirty="0">
                <a:solidFill>
                  <a:srgbClr val="2D3C8B"/>
                </a:solidFill>
                <a:latin typeface="Raleway"/>
                <a:cs typeface="Raleway"/>
              </a:rPr>
              <a:t>des handicaps invisibles</a:t>
            </a:r>
            <a:br>
              <a:rPr lang="fr-FR" sz="2800" b="1" dirty="0">
                <a:solidFill>
                  <a:srgbClr val="2D3C8B"/>
                </a:solidFill>
                <a:latin typeface="Raleway"/>
                <a:cs typeface="Raleway"/>
              </a:rPr>
            </a:br>
            <a:endParaRPr lang="fr-FR" sz="2800" b="1" dirty="0">
              <a:solidFill>
                <a:srgbClr val="2D3C8B"/>
              </a:solidFill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fr-FR" sz="2800" b="1" dirty="0">
                <a:solidFill>
                  <a:srgbClr val="2D3C8B"/>
                </a:solidFill>
                <a:latin typeface="Raleway"/>
                <a:cs typeface="Raleway"/>
              </a:rPr>
              <a:t>Etape Nouvelle-Aquitaine</a:t>
            </a:r>
            <a:endParaRPr lang="fr-FR" sz="3600" b="1" dirty="0">
              <a:solidFill>
                <a:srgbClr val="2D3C8B"/>
              </a:solidFill>
              <a:latin typeface="Raleway"/>
              <a:cs typeface="Raleway"/>
            </a:endParaRPr>
          </a:p>
        </p:txBody>
      </p:sp>
      <p:pic>
        <p:nvPicPr>
          <p:cNvPr id="16" name="Image 1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FEF52D99-8C6E-5034-1CDB-D828E5058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583" y="554865"/>
            <a:ext cx="2450763" cy="4440018"/>
          </a:xfrm>
          <a:prstGeom prst="rect">
            <a:avLst/>
          </a:prstGeom>
        </p:spPr>
      </p:pic>
      <p:pic>
        <p:nvPicPr>
          <p:cNvPr id="18" name="Image 1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64D7A326-696B-A540-CADC-B15801182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57" y="1784772"/>
            <a:ext cx="600075" cy="1190625"/>
          </a:xfrm>
          <a:prstGeom prst="rect">
            <a:avLst/>
          </a:prstGeom>
        </p:spPr>
      </p:pic>
      <p:pic>
        <p:nvPicPr>
          <p:cNvPr id="19" name="Image 1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F695E84A-2DC1-2D00-9765-1052FEDD0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2196" y="1121998"/>
            <a:ext cx="374447" cy="74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62990-C990-094E-0228-39C060369DA0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5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94" y="4964701"/>
            <a:ext cx="1509616" cy="734037"/>
          </a:xfrm>
          <a:prstGeom prst="rect">
            <a:avLst/>
          </a:prstGeom>
        </p:spPr>
      </p:pic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77606" y="291081"/>
            <a:ext cx="1108439" cy="2008146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5287" y="809231"/>
            <a:ext cx="374447" cy="7429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5B9C9FE-059B-D211-1C69-DE2F1CA41A13}"/>
              </a:ext>
            </a:extLst>
          </p:cNvPr>
          <p:cNvSpPr/>
          <p:nvPr/>
        </p:nvSpPr>
        <p:spPr>
          <a:xfrm>
            <a:off x="739745" y="1394098"/>
            <a:ext cx="5594973" cy="3859920"/>
          </a:xfrm>
          <a:custGeom>
            <a:avLst/>
            <a:gdLst/>
            <a:ahLst/>
            <a:cxnLst/>
            <a:rect l="l" t="t" r="r" b="b"/>
            <a:pathLst>
              <a:path w="4338320" h="5538470">
                <a:moveTo>
                  <a:pt x="4338002" y="0"/>
                </a:moveTo>
                <a:lnTo>
                  <a:pt x="0" y="0"/>
                </a:lnTo>
                <a:lnTo>
                  <a:pt x="0" y="5538000"/>
                </a:lnTo>
                <a:lnTo>
                  <a:pt x="4338002" y="5538000"/>
                </a:lnTo>
                <a:lnTo>
                  <a:pt x="433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C808034-598F-261C-D902-8C56F44E3BE9}"/>
              </a:ext>
            </a:extLst>
          </p:cNvPr>
          <p:cNvSpPr txBox="1"/>
          <p:nvPr/>
        </p:nvSpPr>
        <p:spPr>
          <a:xfrm>
            <a:off x="981194" y="1594097"/>
            <a:ext cx="5493217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  <a:t>Un collègue qui refuse toutes les invitations lancées par ses pairs, et préfère notamment déjeuner seul à 12 h, </a:t>
            </a:r>
            <a:br>
              <a:rPr kumimoji="0" lang="fr-FR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</a:b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  <a:t>peut-il être en situation de handicap ?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3181E98-6805-AAD8-7AC4-48EF0ACDA696}"/>
              </a:ext>
            </a:extLst>
          </p:cNvPr>
          <p:cNvSpPr/>
          <p:nvPr/>
        </p:nvSpPr>
        <p:spPr>
          <a:xfrm>
            <a:off x="6872352" y="2421036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OUI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A479D9F-2AEC-2C8C-AFA5-2F646103908B}"/>
              </a:ext>
            </a:extLst>
          </p:cNvPr>
          <p:cNvSpPr/>
          <p:nvPr/>
        </p:nvSpPr>
        <p:spPr>
          <a:xfrm>
            <a:off x="6872352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NON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705565" y="199719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Raleway" pitchFamily="2" charset="0"/>
              </a:rPr>
              <a:t>Quiz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38054B-C03A-CF02-3231-D2C488ED4006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04D09140-3722-0B8C-816C-20237190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2" name="Image 11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1FD64B50-0C42-7EAD-9DE0-F85CC96FE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FA56566-4473-38CF-D778-FFF685B38AC8}"/>
              </a:ext>
            </a:extLst>
          </p:cNvPr>
          <p:cNvSpPr txBox="1"/>
          <p:nvPr/>
        </p:nvSpPr>
        <p:spPr>
          <a:xfrm>
            <a:off x="2199386" y="333406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55321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984" y="4802156"/>
            <a:ext cx="1509616" cy="7340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551112" y="310433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Raleway" pitchFamily="2" charset="0"/>
              </a:rPr>
              <a:t>Les biais cognitifs : récit et mémoire déformante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EBF729A-B4AE-7182-03B3-E127E9B91F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67865" cy="573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4BBC7F5-14A6-E3F3-8377-7B15EE4011BB}"/>
              </a:ext>
            </a:extLst>
          </p:cNvPr>
          <p:cNvSpPr txBox="1"/>
          <p:nvPr/>
        </p:nvSpPr>
        <p:spPr>
          <a:xfrm>
            <a:off x="10058400" y="-28029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Source Patrick Georget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85F43-FEE5-D5EA-BFC6-93A695CFE768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3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283" y="4927720"/>
            <a:ext cx="1509616" cy="7340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2251225" y="323006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Biais attentionnels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356513A-1FF7-538A-AB4C-ECE9A0ADB805}"/>
              </a:ext>
            </a:extLst>
          </p:cNvPr>
          <p:cNvSpPr txBox="1"/>
          <p:nvPr/>
        </p:nvSpPr>
        <p:spPr>
          <a:xfrm>
            <a:off x="10130186" y="898645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Source Patrick Georget</a:t>
            </a:r>
          </a:p>
        </p:txBody>
      </p:sp>
      <p:pic>
        <p:nvPicPr>
          <p:cNvPr id="11" name="Shape 388" descr="change_blindness2.gif">
            <a:extLst>
              <a:ext uri="{FF2B5EF4-FFF2-40B4-BE49-F238E27FC236}">
                <a16:creationId xmlns:a16="http://schemas.microsoft.com/office/drawing/2014/main" id="{7C6AF097-A65E-BB3B-49E0-3D595BED10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722" y="917431"/>
            <a:ext cx="6780555" cy="467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54986-CBDA-47EA-B6FF-7F3DF808B697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0E822545-F6AF-20CF-CCD9-6599A795A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EA6B4B81-540E-8585-1C6B-C8AA4AED1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0B91FE-62F6-4DDB-8142-F751A3FD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7E6F7-9ACF-465A-AB08-A8C0D1E0498F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D760B7-E7F2-4504-ACCA-A69DF1F3A8B4}"/>
              </a:ext>
            </a:extLst>
          </p:cNvPr>
          <p:cNvSpPr txBox="1"/>
          <p:nvPr/>
        </p:nvSpPr>
        <p:spPr>
          <a:xfrm>
            <a:off x="3268105" y="1585148"/>
            <a:ext cx="65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800">
                <a:solidFill>
                  <a:prstClr val="black"/>
                </a:solidFill>
                <a:latin typeface="Raleway" pitchFamily="2" charset="0"/>
              </a:rPr>
              <a:t>Etes-vous capable de de trouver l’erreur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3392A0-DA25-4420-AE2C-C3B4E5E18F7F}"/>
              </a:ext>
            </a:extLst>
          </p:cNvPr>
          <p:cNvSpPr txBox="1"/>
          <p:nvPr/>
        </p:nvSpPr>
        <p:spPr>
          <a:xfrm>
            <a:off x="1914658" y="3239555"/>
            <a:ext cx="9263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0" b="1">
                <a:solidFill>
                  <a:srgbClr val="008BB2"/>
                </a:solidFill>
                <a:latin typeface="Raleway" pitchFamily="2" charset="0"/>
              </a:rPr>
              <a:t>1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BFD888"/>
                </a:solidFill>
                <a:latin typeface="Raleway" pitchFamily="2" charset="0"/>
              </a:rPr>
              <a:t>2 </a:t>
            </a:r>
            <a:r>
              <a:rPr lang="fr-FR" sz="10000" b="1">
                <a:solidFill>
                  <a:srgbClr val="FFC000"/>
                </a:solidFill>
                <a:latin typeface="Raleway" pitchFamily="2" charset="0"/>
              </a:rPr>
              <a:t>3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4D4D4D"/>
                </a:solidFill>
                <a:latin typeface="Raleway" pitchFamily="2" charset="0"/>
              </a:rPr>
              <a:t>4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FF9933"/>
                </a:solidFill>
                <a:latin typeface="Raleway" pitchFamily="2" charset="0"/>
              </a:rPr>
              <a:t>5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92D050"/>
                </a:solidFill>
                <a:latin typeface="Raleway" pitchFamily="2" charset="0"/>
              </a:rPr>
              <a:t>6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E7E6E6"/>
                </a:solidFill>
                <a:latin typeface="Raleway" pitchFamily="2" charset="0"/>
              </a:rPr>
              <a:t>7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EA5045"/>
                </a:solidFill>
                <a:latin typeface="Raleway" pitchFamily="2" charset="0"/>
              </a:rPr>
              <a:t>8</a:t>
            </a:r>
            <a:r>
              <a:rPr lang="fr-FR" sz="10000" b="1">
                <a:solidFill>
                  <a:prstClr val="black"/>
                </a:solidFill>
                <a:latin typeface="Raleway" pitchFamily="2" charset="0"/>
              </a:rPr>
              <a:t> </a:t>
            </a:r>
            <a:r>
              <a:rPr lang="fr-FR" sz="10000" b="1">
                <a:solidFill>
                  <a:srgbClr val="0065A7"/>
                </a:solidFill>
                <a:latin typeface="Raleway" pitchFamily="2" charset="0"/>
              </a:rPr>
              <a:t>9</a:t>
            </a:r>
            <a:r>
              <a:rPr lang="fr-FR" sz="10000" b="1">
                <a:solidFill>
                  <a:prstClr val="black">
                    <a:lumMod val="50000"/>
                    <a:lumOff val="50000"/>
                  </a:prstClr>
                </a:solidFill>
                <a:latin typeface="Raleway" pitchFamily="2" charset="0"/>
              </a:rPr>
              <a:t> </a:t>
            </a:r>
          </a:p>
        </p:txBody>
      </p:sp>
      <p:pic>
        <p:nvPicPr>
          <p:cNvPr id="5" name="Image 4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EC4AE0E-E206-BD2D-D233-653AD3116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6" name="Image 5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BAACEF7-130B-B2A7-4A48-1BAE67461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68F3EAC-B691-856C-9FF7-69B15519CDB3}"/>
              </a:ext>
            </a:extLst>
          </p:cNvPr>
          <p:cNvSpPr txBox="1"/>
          <p:nvPr/>
        </p:nvSpPr>
        <p:spPr>
          <a:xfrm>
            <a:off x="2251225" y="323006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Biais attentionnels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D4CC7-0ADC-1B1F-12A1-AA0B2E7E0BFB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820CC97-563F-11DF-50FC-D8F93CB56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5275" y="4947068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154" y="4846981"/>
            <a:ext cx="1509616" cy="734037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5B9C9FE-059B-D211-1C69-DE2F1CA41A13}"/>
              </a:ext>
            </a:extLst>
          </p:cNvPr>
          <p:cNvSpPr/>
          <p:nvPr/>
        </p:nvSpPr>
        <p:spPr>
          <a:xfrm>
            <a:off x="1051555" y="1401753"/>
            <a:ext cx="4779797" cy="4161377"/>
          </a:xfrm>
          <a:custGeom>
            <a:avLst/>
            <a:gdLst/>
            <a:ahLst/>
            <a:cxnLst/>
            <a:rect l="l" t="t" r="r" b="b"/>
            <a:pathLst>
              <a:path w="4338320" h="5538470">
                <a:moveTo>
                  <a:pt x="4338002" y="0"/>
                </a:moveTo>
                <a:lnTo>
                  <a:pt x="0" y="0"/>
                </a:lnTo>
                <a:lnTo>
                  <a:pt x="0" y="5538000"/>
                </a:lnTo>
                <a:lnTo>
                  <a:pt x="4338002" y="5538000"/>
                </a:lnTo>
                <a:lnTo>
                  <a:pt x="433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C808034-598F-261C-D902-8C56F44E3BE9}"/>
              </a:ext>
            </a:extLst>
          </p:cNvPr>
          <p:cNvSpPr txBox="1"/>
          <p:nvPr/>
        </p:nvSpPr>
        <p:spPr>
          <a:xfrm>
            <a:off x="1509728" y="2185423"/>
            <a:ext cx="450438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  <a:t>Albert est réservé, méticuleux, cultivé et solitaire. </a:t>
            </a:r>
            <a:br>
              <a:rPr kumimoji="0" lang="fr-FR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</a:b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  <a:t>A votre avis il doit être ?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3181E98-6805-AAD8-7AC4-48EF0ACDA696}"/>
              </a:ext>
            </a:extLst>
          </p:cNvPr>
          <p:cNvSpPr/>
          <p:nvPr/>
        </p:nvSpPr>
        <p:spPr>
          <a:xfrm>
            <a:off x="6395373" y="2020269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</a:rPr>
              <a:t>Bibliothécaire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A479D9F-2AEC-2C8C-AFA5-2F646103908B}"/>
              </a:ext>
            </a:extLst>
          </p:cNvPr>
          <p:cNvSpPr/>
          <p:nvPr/>
        </p:nvSpPr>
        <p:spPr>
          <a:xfrm>
            <a:off x="6395373" y="3100269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>
                <a:solidFill>
                  <a:prstClr val="white"/>
                </a:solidFill>
                <a:latin typeface="Raleway" pitchFamily="2" charset="0"/>
                <a:ea typeface="Verdana" panose="020B0604030504040204" pitchFamily="34" charset="0"/>
              </a:rPr>
              <a:t>Commerçant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Verdana" panose="020B060403050404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2199386" y="291081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Quiz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42CEC4-2A59-3E92-DCF9-6BCCAB78CCE1}"/>
              </a:ext>
            </a:extLst>
          </p:cNvPr>
          <p:cNvSpPr/>
          <p:nvPr/>
        </p:nvSpPr>
        <p:spPr>
          <a:xfrm>
            <a:off x="6395373" y="4180269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4F705-53FC-CEB0-F8F4-41BB2F6EEE90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1A29F9A1-00EF-8BE6-83D9-01833C9C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5" name="Image 1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78A938F-BEE0-589F-11AC-AF8EAF802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00303-CB43-4FA0-6105-BAAB58971333}"/>
              </a:ext>
            </a:extLst>
          </p:cNvPr>
          <p:cNvSpPr/>
          <p:nvPr/>
        </p:nvSpPr>
        <p:spPr>
          <a:xfrm>
            <a:off x="6395373" y="4180269"/>
            <a:ext cx="1951922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Verdana" panose="020B060403050404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3253BA-9E7D-A65E-EFB7-E2929ADD2510}"/>
              </a:ext>
            </a:extLst>
          </p:cNvPr>
          <p:cNvSpPr txBox="1"/>
          <p:nvPr/>
        </p:nvSpPr>
        <p:spPr>
          <a:xfrm>
            <a:off x="6944008" y="4364808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Raleway" pitchFamily="2" charset="0"/>
              </a:rPr>
              <a:t>Pilote de ligne</a:t>
            </a:r>
          </a:p>
        </p:txBody>
      </p:sp>
    </p:spTree>
    <p:extLst>
      <p:ext uri="{BB962C8B-B14F-4D97-AF65-F5344CB8AC3E}">
        <p14:creationId xmlns:p14="http://schemas.microsoft.com/office/powerpoint/2010/main" val="176596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994" y="4888321"/>
            <a:ext cx="1509616" cy="7340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2035880" y="310074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pensées routinières ou heuristiques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BBC7F5-14A6-E3F3-8377-7B15EE4011BB}"/>
              </a:ext>
            </a:extLst>
          </p:cNvPr>
          <p:cNvSpPr txBox="1"/>
          <p:nvPr/>
        </p:nvSpPr>
        <p:spPr>
          <a:xfrm>
            <a:off x="9337322" y="1235642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Source Patrick Georget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A23E89F-395D-C453-6DF2-9DB3DB090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413023"/>
              </p:ext>
            </p:extLst>
          </p:nvPr>
        </p:nvGraphicFramePr>
        <p:xfrm>
          <a:off x="3462086" y="1209265"/>
          <a:ext cx="5565540" cy="38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038095" imgH="2085714" progId="">
                  <p:embed/>
                </p:oleObj>
              </mc:Choice>
              <mc:Fallback>
                <p:oleObj name="Photo Editor Photo" r:id="rId3" imgW="3038095" imgH="2085714" progId="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EA23E89F-395D-C453-6DF2-9DB3DB090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086" y="1209265"/>
                        <a:ext cx="5565540" cy="38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51234B2-6C8E-FD19-6991-948F3E7312EB}"/>
              </a:ext>
            </a:extLst>
          </p:cNvPr>
          <p:cNvSpPr txBox="1"/>
          <p:nvPr/>
        </p:nvSpPr>
        <p:spPr>
          <a:xfrm>
            <a:off x="326324" y="2117307"/>
            <a:ext cx="2981102" cy="72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latin typeface="Raleway" pitchFamily="2" charset="0"/>
              </a:rPr>
              <a:t>« Ce qui est grand est important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13522C-EA14-BEB5-1DAE-936AAC2E58A3}"/>
              </a:ext>
            </a:extLst>
          </p:cNvPr>
          <p:cNvSpPr txBox="1"/>
          <p:nvPr/>
        </p:nvSpPr>
        <p:spPr>
          <a:xfrm>
            <a:off x="4462160" y="524202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1,65 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43060B-4182-13F0-9E5C-9523B16CA999}"/>
              </a:ext>
            </a:extLst>
          </p:cNvPr>
          <p:cNvSpPr txBox="1"/>
          <p:nvPr/>
        </p:nvSpPr>
        <p:spPr>
          <a:xfrm>
            <a:off x="6779076" y="5278232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1,83 m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ED9A7-35DE-5553-E969-953444CF127A}"/>
              </a:ext>
            </a:extLst>
          </p:cNvPr>
          <p:cNvCxnSpPr>
            <a:cxnSpLocks/>
          </p:cNvCxnSpPr>
          <p:nvPr/>
        </p:nvCxnSpPr>
        <p:spPr>
          <a:xfrm flipV="1">
            <a:off x="5266379" y="5047558"/>
            <a:ext cx="227229" cy="194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96BA984-9F9E-AF2B-FD22-339E88C67764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187440" y="5041181"/>
            <a:ext cx="155252" cy="237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C67F9182-A8B6-0D6B-36D3-CCB3E77BC4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784" y="3141107"/>
            <a:ext cx="2454166" cy="20438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0246DF-D3A4-3A9D-5C02-D975F5D805F7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170EFB2-6D42-C560-BB3A-D621854DE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6A74720-9550-8617-CA82-5524180B0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538" y="4790216"/>
            <a:ext cx="1509616" cy="7340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4BBC7F5-14A6-E3F3-8377-7B15EE4011BB}"/>
              </a:ext>
            </a:extLst>
          </p:cNvPr>
          <p:cNvSpPr txBox="1"/>
          <p:nvPr/>
        </p:nvSpPr>
        <p:spPr>
          <a:xfrm>
            <a:off x="331943" y="5281807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Source Patrick Georget</a:t>
            </a:r>
          </a:p>
        </p:txBody>
      </p:sp>
      <p:pic>
        <p:nvPicPr>
          <p:cNvPr id="3" name="Picture 2" descr="Politics is a delicate thing (51 pics)">
            <a:extLst>
              <a:ext uri="{FF2B5EF4-FFF2-40B4-BE49-F238E27FC236}">
                <a16:creationId xmlns:a16="http://schemas.microsoft.com/office/drawing/2014/main" id="{578A2D00-5F6E-34EB-8EFF-B6A0A8E7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7894" y="967804"/>
            <a:ext cx="4516211" cy="46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EE5D3F-5ADB-C312-7518-F1F78F3179CA}"/>
              </a:ext>
            </a:extLst>
          </p:cNvPr>
          <p:cNvSpPr txBox="1"/>
          <p:nvPr/>
        </p:nvSpPr>
        <p:spPr>
          <a:xfrm>
            <a:off x="2035880" y="310074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pensées routinières ou heuristiques</a:t>
            </a:r>
          </a:p>
        </p:txBody>
      </p:sp>
      <p:pic>
        <p:nvPicPr>
          <p:cNvPr id="5" name="Image 4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8B50EB64-31C5-B3CD-3A30-5F000F026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6" name="Image 5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049AF40C-A1C1-7C25-4559-BDCD01D1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8E49A5-1463-F314-16E2-DE26E21E7488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11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330" y="4991202"/>
            <a:ext cx="1509616" cy="7340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4BBC7F5-14A6-E3F3-8377-7B15EE4011BB}"/>
              </a:ext>
            </a:extLst>
          </p:cNvPr>
          <p:cNvSpPr txBox="1"/>
          <p:nvPr/>
        </p:nvSpPr>
        <p:spPr>
          <a:xfrm>
            <a:off x="10297396" y="2804526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Source Patrick Georget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90606A-4F87-DD12-EBE2-54BCAD9667C7}"/>
              </a:ext>
            </a:extLst>
          </p:cNvPr>
          <p:cNvGrpSpPr/>
          <p:nvPr/>
        </p:nvGrpSpPr>
        <p:grpSpPr>
          <a:xfrm>
            <a:off x="612052" y="1436427"/>
            <a:ext cx="10967896" cy="3386905"/>
            <a:chOff x="-2067978" y="507235"/>
            <a:chExt cx="12261733" cy="5993746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1744BCBC-2993-D150-EE58-7A55B44E41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0601152"/>
                </p:ext>
              </p:extLst>
            </p:nvPr>
          </p:nvGraphicFramePr>
          <p:xfrm>
            <a:off x="-160999" y="1602098"/>
            <a:ext cx="8447773" cy="48988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990D865-936D-487B-2EB8-F598F806EBDE}"/>
                </a:ext>
              </a:extLst>
            </p:cNvPr>
            <p:cNvSpPr txBox="1"/>
            <p:nvPr/>
          </p:nvSpPr>
          <p:spPr>
            <a:xfrm>
              <a:off x="-2067978" y="507235"/>
              <a:ext cx="12261733" cy="92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>
                  <a:solidFill>
                    <a:srgbClr val="872276"/>
                  </a:solidFill>
                  <a:latin typeface="Raleway" pitchFamily="2" charset="0"/>
                  <a:cs typeface="Calibri" panose="020F0502020204030204" pitchFamily="34" charset="0"/>
                </a:rPr>
                <a:t>Corrélation taille – salaire en France (2003)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A4EDE-3433-1746-B1AA-5EF45F971877}"/>
              </a:ext>
            </a:extLst>
          </p:cNvPr>
          <p:cNvSpPr txBox="1"/>
          <p:nvPr/>
        </p:nvSpPr>
        <p:spPr>
          <a:xfrm>
            <a:off x="1404759" y="5048397"/>
            <a:ext cx="9382480" cy="95410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>
                <a:latin typeface="Raleway" pitchFamily="2" charset="0"/>
                <a:cs typeface="Calibri" panose="020F0502020204030204" pitchFamily="34" charset="0"/>
              </a:rPr>
              <a:t>Nicolas Herpin, 2003, La taille des hommes : son incidence sur la vie en couple et la carrière professionnelle. ÉCONOMIE ET STATISTIQUE N° 361, 71-90</a:t>
            </a:r>
            <a:r>
              <a:rPr lang="fr-FR" sz="2000" b="1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fr-FR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34A723-FFDA-285A-579C-5D83368D2DCA}"/>
              </a:ext>
            </a:extLst>
          </p:cNvPr>
          <p:cNvSpPr txBox="1"/>
          <p:nvPr/>
        </p:nvSpPr>
        <p:spPr>
          <a:xfrm>
            <a:off x="2035880" y="310074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pensées routinières ou heuristiques</a:t>
            </a:r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E0D8B3D9-C0EA-F7A5-12CB-A2BBA81A3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C3F3D9BF-8B6E-2D8F-02B8-6CC558B07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1E3A4-0B70-4170-453D-CE3C54A63A0C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8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977" y="4887154"/>
            <a:ext cx="1509616" cy="7340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4BBC7F5-14A6-E3F3-8377-7B15EE4011BB}"/>
              </a:ext>
            </a:extLst>
          </p:cNvPr>
          <p:cNvSpPr txBox="1"/>
          <p:nvPr/>
        </p:nvSpPr>
        <p:spPr>
          <a:xfrm>
            <a:off x="9066028" y="1677199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Etude Grégory RAZRAN – Février 1950</a:t>
            </a:r>
          </a:p>
        </p:txBody>
      </p:sp>
      <p:pic>
        <p:nvPicPr>
          <p:cNvPr id="2" name="Picture 3" descr="C:\Users\georget\Documents\C\Egalité\Image1.jpg">
            <a:extLst>
              <a:ext uri="{FF2B5EF4-FFF2-40B4-BE49-F238E27FC236}">
                <a16:creationId xmlns:a16="http://schemas.microsoft.com/office/drawing/2014/main" id="{915C57C4-4601-EDE6-FE28-9BFBD83E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665" y="1747592"/>
            <a:ext cx="4130566" cy="354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3C3D585-3255-5FC0-75AE-63727A3E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01" y="3846093"/>
            <a:ext cx="2727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latin typeface="Raleway" pitchFamily="2" charset="0"/>
              </a:rPr>
              <a:t>Maria De Angelo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9509DE-C1BF-C3A2-CA29-6D1BD417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489" y="5289503"/>
            <a:ext cx="2727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latin typeface="Raleway" pitchFamily="2" charset="0"/>
              </a:rPr>
              <a:t>Sarah </a:t>
            </a:r>
            <a:r>
              <a:rPr lang="fr-FR" sz="2400" b="1" err="1">
                <a:latin typeface="Raleway" pitchFamily="2" charset="0"/>
              </a:rPr>
              <a:t>Finkelstein</a:t>
            </a:r>
            <a:endParaRPr lang="fr-FR" sz="2400" b="1">
              <a:latin typeface="Raleway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BAABC7-8680-535A-5C29-66555633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018" y="3608486"/>
            <a:ext cx="2727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latin typeface="Raleway" pitchFamily="2" charset="0"/>
              </a:rPr>
              <a:t>Kay </a:t>
            </a:r>
            <a:r>
              <a:rPr lang="fr-FR" sz="2400" b="1" err="1">
                <a:latin typeface="Raleway" pitchFamily="2" charset="0"/>
              </a:rPr>
              <a:t>O’Mallay</a:t>
            </a:r>
            <a:endParaRPr lang="fr-FR" sz="2400" b="1">
              <a:latin typeface="Raleway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44565F-2F44-B59C-8F81-9E1BC1D4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94" y="995085"/>
            <a:ext cx="7927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>
                <a:latin typeface="Raleway" pitchFamily="2" charset="0"/>
              </a:rPr>
              <a:t>BEAUTE, INTELLIGENCE, AMBITION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4C3F3B-63F1-2D9D-C6CE-F947AB1EF203}"/>
              </a:ext>
            </a:extLst>
          </p:cNvPr>
          <p:cNvSpPr txBox="1"/>
          <p:nvPr/>
        </p:nvSpPr>
        <p:spPr>
          <a:xfrm>
            <a:off x="2035880" y="310074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Stéréotypes</a:t>
            </a:r>
          </a:p>
        </p:txBody>
      </p:sp>
      <p:pic>
        <p:nvPicPr>
          <p:cNvPr id="11" name="Image 10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598741DA-CC73-C49E-4AA8-A7928926A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4" name="Image 13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D50EA950-9646-AD9A-A4F2-D7D8EA310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5210F0-5FAA-E267-7D1B-D0BC5C908755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330" y="4965119"/>
            <a:ext cx="1509616" cy="734037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E26A762-43A7-FE91-CEA8-2310C0CE4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995596"/>
              </p:ext>
            </p:extLst>
          </p:nvPr>
        </p:nvGraphicFramePr>
        <p:xfrm>
          <a:off x="2503430" y="1188239"/>
          <a:ext cx="7185140" cy="448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17D16D4-827A-2E52-D01E-7C3D0603056C}"/>
              </a:ext>
            </a:extLst>
          </p:cNvPr>
          <p:cNvSpPr txBox="1"/>
          <p:nvPr/>
        </p:nvSpPr>
        <p:spPr>
          <a:xfrm>
            <a:off x="2035880" y="310074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Stéréotypes</a:t>
            </a:r>
          </a:p>
        </p:txBody>
      </p:sp>
      <p:pic>
        <p:nvPicPr>
          <p:cNvPr id="5" name="Image 4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DF0E0FCE-F2A5-6129-DB70-B5B7854CA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6" name="Image 5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6880C171-3997-0991-6859-D085A0E3A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D54E8C-BFD3-FBC3-868C-A4A7E46519C4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97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74" y="4911646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854157" y="798192"/>
            <a:ext cx="9973364" cy="482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r>
              <a:rPr lang="fr-FR" sz="2400" b="1">
                <a:solidFill>
                  <a:srgbClr val="872276"/>
                </a:solidFill>
                <a:latin typeface="Raleway" pitchFamily="2" charset="0"/>
                <a:cs typeface="DIN"/>
              </a:rPr>
              <a:t>Programme de l’après-midi 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00959A"/>
                </a:solidFill>
                <a:latin typeface="Raleway" pitchFamily="2" charset="0"/>
                <a:cs typeface="DIN"/>
              </a:rPr>
              <a:t>Ouverture institutionnelle et propos introductifs</a:t>
            </a: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latin typeface="Raleway" pitchFamily="2" charset="0"/>
                <a:cs typeface="DIN"/>
              </a:rPr>
              <a:t>	</a:t>
            </a: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latin typeface="Raleway" pitchFamily="2" charset="0"/>
                <a:cs typeface="DIN"/>
              </a:rPr>
              <a:t>	Troubles auditifs &amp; handicaps invisibles : se repérer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latin typeface="Raleway" pitchFamily="2" charset="0"/>
                <a:cs typeface="DIN"/>
              </a:rPr>
              <a:t>	Table-ronde 1 : Témoignages croisés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latin typeface="Raleway" pitchFamily="2" charset="0"/>
                <a:cs typeface="DIN"/>
              </a:rPr>
              <a:t>	Table-ronde 2 :  Les ressources mobilisables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00959A"/>
                </a:solidFill>
                <a:latin typeface="Raleway" pitchFamily="2" charset="0"/>
                <a:cs typeface="DIN"/>
              </a:rPr>
              <a:t>Clôture institutionnelle</a:t>
            </a: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latin typeface="Raleway" pitchFamily="2" charset="0"/>
                <a:cs typeface="DIN"/>
              </a:rPr>
              <a:t>	</a:t>
            </a: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E84E0F"/>
                </a:solidFill>
                <a:latin typeface="Raleway" pitchFamily="2" charset="0"/>
                <a:cs typeface="DIN"/>
              </a:rPr>
              <a:t>Cocktail</a:t>
            </a:r>
          </a:p>
          <a:p>
            <a:pPr marL="2362835" marR="864235" indent="-171450" algn="l">
              <a:lnSpc>
                <a:spcPct val="116700"/>
              </a:lnSpc>
              <a:buFont typeface="Arial" panose="020B0604020202020204" pitchFamily="34" charset="0"/>
              <a:buChar char="•"/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6" y="-1274843"/>
            <a:ext cx="2450763" cy="4440018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5390" y="1553304"/>
            <a:ext cx="374447" cy="742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25E4B-C1CA-D4C8-3EDB-E5EC6C0213E5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6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141" y="4125200"/>
            <a:ext cx="1509616" cy="7340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2136841" y="327945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Effet Pygmalion ou son contraire, effet Golem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52BF90-0A27-F92C-93C8-CACC32E8A4D2}"/>
              </a:ext>
            </a:extLst>
          </p:cNvPr>
          <p:cNvSpPr/>
          <p:nvPr/>
        </p:nvSpPr>
        <p:spPr>
          <a:xfrm>
            <a:off x="193581" y="2897354"/>
            <a:ext cx="2472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Expérience réalisée auprès d’élèves de 6</a:t>
            </a:r>
            <a:r>
              <a:rPr lang="fr-FR" sz="2000" b="1" i="1" baseline="30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ème</a:t>
            </a:r>
            <a:r>
              <a:rPr lang="fr-FR" sz="20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5</a:t>
            </a:r>
            <a:r>
              <a:rPr lang="fr-FR" sz="2000" b="1" i="1" baseline="30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ème</a:t>
            </a:r>
            <a:r>
              <a:rPr lang="fr-FR" sz="20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; Travaux de Huguet &amp; Régner (2007, 2009)</a:t>
            </a:r>
            <a:endParaRPr lang="fr-FR" sz="2000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246A1B-C955-5FA5-E471-25856243114B}"/>
              </a:ext>
            </a:extLst>
          </p:cNvPr>
          <p:cNvSpPr txBox="1"/>
          <p:nvPr/>
        </p:nvSpPr>
        <p:spPr>
          <a:xfrm>
            <a:off x="1041149" y="5195880"/>
            <a:ext cx="99129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>
                <a:latin typeface="Raleway" pitchFamily="2" charset="0"/>
                <a:ea typeface="+mj-ea"/>
                <a:cs typeface="Calibri" panose="020F0502020204030204" pitchFamily="34" charset="0"/>
              </a:rPr>
              <a:t>Œuvre d’art ou forme géométrique complexe 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84F503-2A15-B469-A7FD-1DF57DCD53A2}"/>
              </a:ext>
            </a:extLst>
          </p:cNvPr>
          <p:cNvSpPr txBox="1">
            <a:spLocks/>
          </p:cNvSpPr>
          <p:nvPr/>
        </p:nvSpPr>
        <p:spPr>
          <a:xfrm>
            <a:off x="4104637" y="1694259"/>
            <a:ext cx="7451897" cy="449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3200">
              <a:latin typeface="Calibri  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0A8C21-50DD-4312-6B89-5AAD5E0B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54" y="1260307"/>
            <a:ext cx="6549604" cy="386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EDC46C-D56E-9D93-9EC4-099A7CAD417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1984409-6BCF-1127-1D08-116D3B65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4678C32F-55D7-5BFF-B65F-8AE16138B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834" y="4955146"/>
            <a:ext cx="1509616" cy="7340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2049987" y="236339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Effet Pygmalion ou son contraire, effet Golem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84F503-2A15-B469-A7FD-1DF57DCD53A2}"/>
              </a:ext>
            </a:extLst>
          </p:cNvPr>
          <p:cNvSpPr txBox="1">
            <a:spLocks/>
          </p:cNvSpPr>
          <p:nvPr/>
        </p:nvSpPr>
        <p:spPr>
          <a:xfrm>
            <a:off x="4104637" y="1694259"/>
            <a:ext cx="7451897" cy="449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3200">
              <a:latin typeface="Calibri  "/>
              <a:cs typeface="Arial" panose="020B0604020202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F9FA157-6703-9710-96E6-03A4E0DB0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636993"/>
              </p:ext>
            </p:extLst>
          </p:nvPr>
        </p:nvGraphicFramePr>
        <p:xfrm>
          <a:off x="3368889" y="901700"/>
          <a:ext cx="7451897" cy="50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BF8697-0B01-D1A8-ABF0-CDD421AC714B}"/>
              </a:ext>
            </a:extLst>
          </p:cNvPr>
          <p:cNvSpPr/>
          <p:nvPr/>
        </p:nvSpPr>
        <p:spPr>
          <a:xfrm>
            <a:off x="112547" y="2623088"/>
            <a:ext cx="2821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i="1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Les résultats des travaux de Huguet &amp; Régner (2007, 2009)</a:t>
            </a:r>
            <a:endParaRPr lang="fr-FR" i="1"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Image 1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54CFA3B-29EC-8391-D7EB-E31C878B6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33A73BB-8808-391F-2C56-2C01AF262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D96767-CBED-5472-83DE-ECF56F245D05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10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348" y="4865530"/>
            <a:ext cx="1509616" cy="7340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ED818A-94A7-EF7B-9829-F5B7CE6F0F51}"/>
              </a:ext>
            </a:extLst>
          </p:cNvPr>
          <p:cNvSpPr txBox="1"/>
          <p:nvPr/>
        </p:nvSpPr>
        <p:spPr>
          <a:xfrm>
            <a:off x="2262217" y="398174"/>
            <a:ext cx="1138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4 fonctions principales de notre cerveau 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DE44DF74-CF61-0544-6655-15C1952D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528229"/>
              </p:ext>
            </p:extLst>
          </p:nvPr>
        </p:nvGraphicFramePr>
        <p:xfrm>
          <a:off x="1684196" y="1269551"/>
          <a:ext cx="9076696" cy="433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0543852-0753-16BD-7CB8-75B5B89267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3" name="Image 2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6BC330F1-1B0C-2DAD-669E-915012401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9ACA24-6B01-5620-95E6-047872C106DB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7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DEF652-92D0-5673-6CB5-ADBCC834056E}"/>
              </a:ext>
            </a:extLst>
          </p:cNvPr>
          <p:cNvSpPr/>
          <p:nvPr/>
        </p:nvSpPr>
        <p:spPr>
          <a:xfrm>
            <a:off x="2628016" y="281482"/>
            <a:ext cx="7306062" cy="1855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184" y="4856477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614850" y="2407254"/>
            <a:ext cx="9715155" cy="188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  <a:t>Emma DIRAT, Claire NASOM</a:t>
            </a:r>
            <a:b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Référentes surdités</a:t>
            </a: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</a:rPr>
              <a:t>Sophie MOREL -</a:t>
            </a: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 coordinatrice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882040-84C8-5702-E37E-30887F4B7C3B}"/>
              </a:ext>
            </a:extLst>
          </p:cNvPr>
          <p:cNvSpPr txBox="1"/>
          <p:nvPr/>
        </p:nvSpPr>
        <p:spPr>
          <a:xfrm>
            <a:off x="3545378" y="972414"/>
            <a:ext cx="5471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Troubles auditifs : impacts </a:t>
            </a:r>
            <a:b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</a:br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en situation de travail</a:t>
            </a:r>
            <a:endParaRPr lang="fr-FR" sz="320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0EBFCE-C0DE-1DB2-D9F0-75CE23FF2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75" y="4451130"/>
            <a:ext cx="2369141" cy="10791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11E2E6-2B71-2E6C-5387-B59FDD70AF60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672393C-ED42-0203-6292-DE749AC9F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15" name="Image 1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1CE9DF7-966E-CF0A-C9B8-1CA077F84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3BAE9DB-7EB4-BAC4-019F-D72B514399B0}"/>
              </a:ext>
            </a:extLst>
          </p:cNvPr>
          <p:cNvSpPr txBox="1"/>
          <p:nvPr/>
        </p:nvSpPr>
        <p:spPr>
          <a:xfrm>
            <a:off x="3080491" y="491213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Raleway" pitchFamily="2" charset="0"/>
                <a:cs typeface="DIN"/>
              </a:rPr>
              <a:t>Handicaps invisibles : de quoi parle-t-on ?</a:t>
            </a:r>
            <a:r>
              <a:rPr lang="fr-FR" sz="1800" b="1">
                <a:solidFill>
                  <a:schemeClr val="bg1"/>
                </a:solidFill>
                <a:latin typeface="Raleway" pitchFamily="2" charset="0"/>
                <a:cs typeface="DIN"/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DD3DC05-8E5D-7B41-8B45-2032E7E6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36" y="2827151"/>
            <a:ext cx="1432856" cy="6561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F42EF24-705D-B945-AC98-7A7285F37F0A}"/>
              </a:ext>
            </a:extLst>
          </p:cNvPr>
          <p:cNvSpPr txBox="1"/>
          <p:nvPr/>
        </p:nvSpPr>
        <p:spPr>
          <a:xfrm>
            <a:off x="3232090" y="1686378"/>
            <a:ext cx="5196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rgbClr val="285E84"/>
                </a:solidFill>
                <a:latin typeface="Raleway" pitchFamily="2" charset="0"/>
              </a:rPr>
              <a:t>L’</a:t>
            </a:r>
            <a:r>
              <a:rPr lang="fr-FR" sz="4000" b="1" err="1">
                <a:solidFill>
                  <a:srgbClr val="285E84"/>
                </a:solidFill>
                <a:latin typeface="Raleway" pitchFamily="2" charset="0"/>
              </a:rPr>
              <a:t>Irsa</a:t>
            </a:r>
            <a:r>
              <a:rPr lang="fr-FR" sz="4000" b="1">
                <a:solidFill>
                  <a:srgbClr val="285E84"/>
                </a:solidFill>
                <a:latin typeface="Raleway" pitchFamily="2" charset="0"/>
              </a:rPr>
              <a:t> </a:t>
            </a:r>
          </a:p>
          <a:p>
            <a:r>
              <a:rPr lang="fr-FR" sz="4000" b="1">
                <a:solidFill>
                  <a:srgbClr val="285E84"/>
                </a:solidFill>
                <a:latin typeface="Raleway" pitchFamily="2" charset="0"/>
              </a:rPr>
              <a:t>et la </a:t>
            </a:r>
          </a:p>
          <a:p>
            <a:r>
              <a:rPr lang="fr-FR" sz="4000" b="1">
                <a:solidFill>
                  <a:srgbClr val="285E84"/>
                </a:solidFill>
                <a:latin typeface="Raleway" pitchFamily="2" charset="0"/>
              </a:rPr>
              <a:t>Plateforme </a:t>
            </a:r>
          </a:p>
          <a:p>
            <a:r>
              <a:rPr lang="fr-FR" sz="4000" b="1">
                <a:solidFill>
                  <a:srgbClr val="285E84"/>
                </a:solidFill>
                <a:latin typeface="Raleway" pitchFamily="2" charset="0"/>
              </a:rPr>
              <a:t>Sensorielle </a:t>
            </a:r>
          </a:p>
          <a:p>
            <a:r>
              <a:rPr lang="fr-FR" sz="4000" b="1">
                <a:solidFill>
                  <a:srgbClr val="285E84"/>
                </a:solidFill>
                <a:latin typeface="Raleway" pitchFamily="2" charset="0"/>
              </a:rPr>
              <a:t>d’Appui Ressources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1471-DFE2-804F-86CF-0BC66D07D2D5}" type="slidenum">
              <a:rPr lang="fr-FR" smtClean="0"/>
              <a:t>24</a:t>
            </a:fld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47F772-EF8A-94CF-657D-3B983157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184" y="4856477"/>
            <a:ext cx="1509616" cy="7340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564A27-1E93-632E-67F2-B89943121529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C5B8C04-B8CB-9A69-DE4A-2E473B377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158A986-D67F-440E-CEEC-1C125F809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1070" y="187545"/>
            <a:ext cx="11903282" cy="1165394"/>
          </a:xfrm>
        </p:spPr>
        <p:txBody>
          <a:bodyPr>
            <a:normAutofit/>
          </a:bodyPr>
          <a:lstStyle/>
          <a:p>
            <a:r>
              <a:rPr lang="fr-FR" sz="3200" b="1" err="1">
                <a:solidFill>
                  <a:srgbClr val="00959A"/>
                </a:solidFill>
                <a:latin typeface="Raleway" pitchFamily="2" charset="0"/>
              </a:rPr>
              <a:t>Irsa</a:t>
            </a:r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 association régionale, </a:t>
            </a:r>
            <a:br>
              <a:rPr lang="fr-FR" sz="3200" b="1">
                <a:solidFill>
                  <a:srgbClr val="00959A"/>
                </a:solidFill>
                <a:latin typeface="Raleway" pitchFamily="2" charset="0"/>
              </a:rPr>
            </a:br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expertise et accompagnement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94390"/>
              </p:ext>
            </p:extLst>
          </p:nvPr>
        </p:nvGraphicFramePr>
        <p:xfrm>
          <a:off x="1051555" y="1370748"/>
          <a:ext cx="9230833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27" y="3224521"/>
            <a:ext cx="1413383" cy="643792"/>
          </a:xfrm>
          <a:prstGeom prst="rect">
            <a:avLst/>
          </a:prstGeom>
        </p:spPr>
      </p:pic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70518F3F-94D6-0397-0730-C1AF5D7AA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4" name="Image 3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0223858-AA6D-22A1-99D1-C83422A73E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16FBD-B616-725F-D040-6060A3198D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1184" y="4856477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996EDC-3DE9-C849-9C2F-5E0B8E9C0826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65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https://mail.irsa.fr/service/home/~/?auth=co&amp;loc=fr&amp;id=167242&amp;part=2 et 2 pages de plus - Personnel – Microsoft​ Edge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265" y="6709"/>
            <a:ext cx="8243935" cy="573318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903" y="2931532"/>
            <a:ext cx="1086308" cy="49746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1471-DFE2-804F-86CF-0BC66D07D2D5}" type="slidenum">
              <a:rPr lang="fr-FR" smtClean="0"/>
              <a:t>26</a:t>
            </a:fld>
            <a:endParaRPr lang="fr-FR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1B1CABA-2E47-DA25-3567-9A96B764A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84" y="4856477"/>
            <a:ext cx="1509616" cy="734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BC08FB-F471-44BD-5C62-12D70E39EF2A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22F1855-84CA-3973-E3A9-47D4595FD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78CBAE2B-3D94-C962-8B71-4E67D7EA6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8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2208072" y="485122"/>
            <a:ext cx="1035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La Plateforme Sensorielle d’appui ressources</a:t>
            </a:r>
          </a:p>
        </p:txBody>
      </p:sp>
      <p:pic>
        <p:nvPicPr>
          <p:cNvPr id="6" name="Espace réservé pour une image  4" descr="https://mail.irsa.fr/service/home/~/?auth=co&amp;loc=fr&amp;id=167242&amp;part=2 et 2 pages de plus - Personnel – Microsoft​ Ed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0" t="63036" r="2642" b="3205"/>
          <a:stretch/>
        </p:blipFill>
        <p:spPr>
          <a:xfrm>
            <a:off x="1836596" y="4701747"/>
            <a:ext cx="923853" cy="94389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056671" y="1547670"/>
            <a:ext cx="10078658" cy="2908400"/>
            <a:chOff x="1413190" y="2064879"/>
            <a:chExt cx="10078657" cy="2908401"/>
          </a:xfrm>
        </p:grpSpPr>
        <p:grpSp>
          <p:nvGrpSpPr>
            <p:cNvPr id="9" name="Groupe 8"/>
            <p:cNvGrpSpPr/>
            <p:nvPr/>
          </p:nvGrpSpPr>
          <p:grpSpPr>
            <a:xfrm>
              <a:off x="1413190" y="2175638"/>
              <a:ext cx="10078657" cy="1232658"/>
              <a:chOff x="1413190" y="2108963"/>
              <a:chExt cx="10078657" cy="12326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413190" y="2110515"/>
                <a:ext cx="3231975" cy="1231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>
                    <a:solidFill>
                      <a:srgbClr val="0AA19A"/>
                    </a:solidFill>
                    <a:latin typeface="Raleway" pitchFamily="2" charset="0"/>
                  </a:rPr>
                  <a:t>Organisme de Formation</a:t>
                </a: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Formation LSF</a:t>
                </a: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Autres Formations</a:t>
                </a:r>
                <a:endParaRPr lang="fr-FR">
                  <a:latin typeface="Raleway" pitchFamily="2" charset="0"/>
                </a:endParaRPr>
              </a:p>
              <a:p>
                <a:pPr lvl="0"/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29955" y="2108963"/>
                <a:ext cx="37618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000" b="1">
                    <a:solidFill>
                      <a:srgbClr val="7B2478"/>
                    </a:solidFill>
                    <a:latin typeface="Raleway" pitchFamily="2" charset="0"/>
                  </a:rPr>
                  <a:t>Compensation/Accessibilité</a:t>
                </a:r>
                <a:endParaRPr lang="fr-FR" sz="1600" b="1">
                  <a:solidFill>
                    <a:srgbClr val="7B2478"/>
                  </a:solidFill>
                  <a:latin typeface="Raleway" pitchFamily="2" charset="0"/>
                </a:endParaRP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Handicap visuel</a:t>
                </a: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Handicap Auditif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413190" y="3742174"/>
              <a:ext cx="9810029" cy="1231106"/>
              <a:chOff x="1413190" y="4104124"/>
              <a:chExt cx="9810029" cy="12311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729955" y="4108513"/>
                <a:ext cx="349326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2000" b="1">
                    <a:solidFill>
                      <a:srgbClr val="0E5D81"/>
                    </a:solidFill>
                    <a:latin typeface="Raleway" pitchFamily="2" charset="0"/>
                  </a:rPr>
                  <a:t>Handicap Rare/ Complexe</a:t>
                </a: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ERHR Site de Bordeaux</a:t>
                </a: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ERHR site de Limoges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13190" y="4104124"/>
                <a:ext cx="2691867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>
                    <a:solidFill>
                      <a:srgbClr val="422D58"/>
                    </a:solidFill>
                    <a:latin typeface="Raleway" pitchFamily="2" charset="0"/>
                  </a:rPr>
                  <a:t>Emploi</a:t>
                </a:r>
                <a:endParaRPr lang="fr-FR" sz="1600" b="1">
                  <a:solidFill>
                    <a:srgbClr val="422D58"/>
                  </a:solidFill>
                  <a:latin typeface="Raleway" pitchFamily="2" charset="0"/>
                </a:endParaRP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Appui Spécifiques AGEFIPH</a:t>
                </a:r>
              </a:p>
              <a:p>
                <a:pPr marL="285744" indent="-285744">
                  <a:buFont typeface="Wingdings" panose="05000000000000000000" pitchFamily="2" charset="2"/>
                  <a:buChar char="ü"/>
                </a:pPr>
                <a:r>
                  <a:rPr lang="fr-FR">
                    <a:solidFill>
                      <a:srgbClr val="422D58"/>
                    </a:solidFill>
                    <a:latin typeface="Raleway" pitchFamily="2" charset="0"/>
                  </a:rPr>
                  <a:t>Emploi Accompagné</a:t>
                </a: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4731879" y="2064879"/>
              <a:ext cx="2728243" cy="2728243"/>
              <a:chOff x="4731879" y="2064879"/>
              <a:chExt cx="2728243" cy="272824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4731879" y="2064879"/>
                <a:ext cx="2728243" cy="2728243"/>
                <a:chOff x="4731879" y="2064879"/>
                <a:chExt cx="2728243" cy="2728243"/>
              </a:xfrm>
            </p:grpSpPr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1879" y="2064879"/>
                  <a:ext cx="2728243" cy="2728243"/>
                </a:xfrm>
                <a:prstGeom prst="rect">
                  <a:avLst/>
                </a:prstGeom>
              </p:spPr>
            </p:pic>
            <p:grpSp>
              <p:nvGrpSpPr>
                <p:cNvPr id="15" name="Groupe 14"/>
                <p:cNvGrpSpPr/>
                <p:nvPr/>
              </p:nvGrpSpPr>
              <p:grpSpPr>
                <a:xfrm>
                  <a:off x="4972147" y="2331167"/>
                  <a:ext cx="2272113" cy="2226487"/>
                  <a:chOff x="4410172" y="2235917"/>
                  <a:chExt cx="2272113" cy="2226487"/>
                </a:xfrm>
              </p:grpSpPr>
              <p:grpSp>
                <p:nvGrpSpPr>
                  <p:cNvPr id="16" name="Google Shape;13503;p84"/>
                  <p:cNvGrpSpPr/>
                  <p:nvPr/>
                </p:nvGrpSpPr>
                <p:grpSpPr>
                  <a:xfrm>
                    <a:off x="4410172" y="2235917"/>
                    <a:ext cx="507880" cy="452792"/>
                    <a:chOff x="855096" y="1504485"/>
                    <a:chExt cx="380910" cy="339594"/>
                  </a:xfrm>
                </p:grpSpPr>
                <p:sp>
                  <p:nvSpPr>
                    <p:cNvPr id="24" name="Google Shape;13504;p84"/>
                    <p:cNvSpPr/>
                    <p:nvPr/>
                  </p:nvSpPr>
                  <p:spPr>
                    <a:xfrm>
                      <a:off x="1092707" y="1504485"/>
                      <a:ext cx="107299" cy="1368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71" h="4299" extrusionOk="0">
                          <a:moveTo>
                            <a:pt x="1691" y="357"/>
                          </a:moveTo>
                          <a:cubicBezTo>
                            <a:pt x="2418" y="357"/>
                            <a:pt x="3013" y="953"/>
                            <a:pt x="3013" y="1679"/>
                          </a:cubicBezTo>
                          <a:cubicBezTo>
                            <a:pt x="3013" y="2250"/>
                            <a:pt x="2644" y="2750"/>
                            <a:pt x="2108" y="2929"/>
                          </a:cubicBezTo>
                          <a:lnTo>
                            <a:pt x="2418" y="1726"/>
                          </a:lnTo>
                          <a:cubicBezTo>
                            <a:pt x="2453" y="1643"/>
                            <a:pt x="2394" y="1536"/>
                            <a:pt x="2287" y="1512"/>
                          </a:cubicBezTo>
                          <a:cubicBezTo>
                            <a:pt x="2273" y="1509"/>
                            <a:pt x="2258" y="1507"/>
                            <a:pt x="2244" y="1507"/>
                          </a:cubicBezTo>
                          <a:cubicBezTo>
                            <a:pt x="2162" y="1507"/>
                            <a:pt x="2082" y="1564"/>
                            <a:pt x="2072" y="1655"/>
                          </a:cubicBezTo>
                          <a:lnTo>
                            <a:pt x="2060" y="1715"/>
                          </a:lnTo>
                          <a:lnTo>
                            <a:pt x="1322" y="1715"/>
                          </a:lnTo>
                          <a:lnTo>
                            <a:pt x="1298" y="1655"/>
                          </a:lnTo>
                          <a:cubicBezTo>
                            <a:pt x="1277" y="1568"/>
                            <a:pt x="1195" y="1511"/>
                            <a:pt x="1117" y="1511"/>
                          </a:cubicBezTo>
                          <a:cubicBezTo>
                            <a:pt x="1110" y="1511"/>
                            <a:pt x="1103" y="1511"/>
                            <a:pt x="1096" y="1512"/>
                          </a:cubicBezTo>
                          <a:cubicBezTo>
                            <a:pt x="1001" y="1548"/>
                            <a:pt x="941" y="1631"/>
                            <a:pt x="965" y="1726"/>
                          </a:cubicBezTo>
                          <a:lnTo>
                            <a:pt x="1275" y="2929"/>
                          </a:lnTo>
                          <a:cubicBezTo>
                            <a:pt x="751" y="2750"/>
                            <a:pt x="370" y="2262"/>
                            <a:pt x="370" y="1679"/>
                          </a:cubicBezTo>
                          <a:cubicBezTo>
                            <a:pt x="370" y="953"/>
                            <a:pt x="965" y="357"/>
                            <a:pt x="1691" y="357"/>
                          </a:cubicBezTo>
                          <a:close/>
                          <a:moveTo>
                            <a:pt x="1989" y="2036"/>
                          </a:moveTo>
                          <a:lnTo>
                            <a:pt x="1751" y="3012"/>
                          </a:lnTo>
                          <a:lnTo>
                            <a:pt x="1656" y="3012"/>
                          </a:lnTo>
                          <a:lnTo>
                            <a:pt x="1406" y="2036"/>
                          </a:lnTo>
                          <a:close/>
                          <a:moveTo>
                            <a:pt x="2072" y="3310"/>
                          </a:moveTo>
                          <a:lnTo>
                            <a:pt x="2072" y="3739"/>
                          </a:lnTo>
                          <a:lnTo>
                            <a:pt x="1322" y="3751"/>
                          </a:lnTo>
                          <a:cubicBezTo>
                            <a:pt x="1322" y="3751"/>
                            <a:pt x="1298" y="3751"/>
                            <a:pt x="1298" y="3739"/>
                          </a:cubicBezTo>
                          <a:lnTo>
                            <a:pt x="1298" y="3310"/>
                          </a:lnTo>
                          <a:cubicBezTo>
                            <a:pt x="1417" y="3334"/>
                            <a:pt x="1560" y="3346"/>
                            <a:pt x="1691" y="3346"/>
                          </a:cubicBezTo>
                          <a:cubicBezTo>
                            <a:pt x="1822" y="3346"/>
                            <a:pt x="1953" y="3334"/>
                            <a:pt x="2072" y="3310"/>
                          </a:cubicBezTo>
                          <a:close/>
                          <a:moveTo>
                            <a:pt x="1691" y="0"/>
                          </a:moveTo>
                          <a:cubicBezTo>
                            <a:pt x="763" y="0"/>
                            <a:pt x="1" y="750"/>
                            <a:pt x="1" y="1679"/>
                          </a:cubicBezTo>
                          <a:cubicBezTo>
                            <a:pt x="1" y="2334"/>
                            <a:pt x="394" y="2917"/>
                            <a:pt x="941" y="3191"/>
                          </a:cubicBezTo>
                          <a:lnTo>
                            <a:pt x="941" y="3751"/>
                          </a:lnTo>
                          <a:cubicBezTo>
                            <a:pt x="941" y="3941"/>
                            <a:pt x="1108" y="4108"/>
                            <a:pt x="1298" y="4108"/>
                          </a:cubicBezTo>
                          <a:lnTo>
                            <a:pt x="1501" y="4108"/>
                          </a:lnTo>
                          <a:lnTo>
                            <a:pt x="1501" y="4120"/>
                          </a:lnTo>
                          <a:cubicBezTo>
                            <a:pt x="1501" y="4227"/>
                            <a:pt x="1572" y="4298"/>
                            <a:pt x="1679" y="4298"/>
                          </a:cubicBezTo>
                          <a:cubicBezTo>
                            <a:pt x="1775" y="4298"/>
                            <a:pt x="1858" y="4227"/>
                            <a:pt x="1858" y="4120"/>
                          </a:cubicBezTo>
                          <a:lnTo>
                            <a:pt x="1858" y="4108"/>
                          </a:lnTo>
                          <a:lnTo>
                            <a:pt x="2048" y="4108"/>
                          </a:lnTo>
                          <a:cubicBezTo>
                            <a:pt x="2239" y="4108"/>
                            <a:pt x="2406" y="3941"/>
                            <a:pt x="2406" y="3751"/>
                          </a:cubicBezTo>
                          <a:lnTo>
                            <a:pt x="2406" y="3191"/>
                          </a:lnTo>
                          <a:cubicBezTo>
                            <a:pt x="2953" y="2917"/>
                            <a:pt x="3346" y="2334"/>
                            <a:pt x="3346" y="1679"/>
                          </a:cubicBezTo>
                          <a:cubicBezTo>
                            <a:pt x="3370" y="750"/>
                            <a:pt x="2608" y="0"/>
                            <a:pt x="1691" y="0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25" name="Google Shape;13505;p84"/>
                    <p:cNvSpPr/>
                    <p:nvPr/>
                  </p:nvSpPr>
                  <p:spPr>
                    <a:xfrm>
                      <a:off x="855096" y="1521896"/>
                      <a:ext cx="214152" cy="3221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28" h="10122" extrusionOk="0">
                          <a:moveTo>
                            <a:pt x="3346" y="358"/>
                          </a:moveTo>
                          <a:cubicBezTo>
                            <a:pt x="3870" y="358"/>
                            <a:pt x="4299" y="703"/>
                            <a:pt x="4299" y="1120"/>
                          </a:cubicBezTo>
                          <a:cubicBezTo>
                            <a:pt x="4001" y="1001"/>
                            <a:pt x="3691" y="941"/>
                            <a:pt x="3346" y="941"/>
                          </a:cubicBezTo>
                          <a:cubicBezTo>
                            <a:pt x="3001" y="941"/>
                            <a:pt x="2691" y="1001"/>
                            <a:pt x="2394" y="1120"/>
                          </a:cubicBezTo>
                          <a:cubicBezTo>
                            <a:pt x="2394" y="703"/>
                            <a:pt x="2810" y="358"/>
                            <a:pt x="3346" y="358"/>
                          </a:cubicBezTo>
                          <a:close/>
                          <a:moveTo>
                            <a:pt x="3370" y="1299"/>
                          </a:moveTo>
                          <a:cubicBezTo>
                            <a:pt x="4620" y="1299"/>
                            <a:pt x="5620" y="2311"/>
                            <a:pt x="5620" y="3561"/>
                          </a:cubicBezTo>
                          <a:cubicBezTo>
                            <a:pt x="5620" y="3882"/>
                            <a:pt x="5549" y="4216"/>
                            <a:pt x="5418" y="4513"/>
                          </a:cubicBezTo>
                          <a:lnTo>
                            <a:pt x="5418" y="4347"/>
                          </a:lnTo>
                          <a:cubicBezTo>
                            <a:pt x="5418" y="4144"/>
                            <a:pt x="5322" y="3930"/>
                            <a:pt x="5168" y="3799"/>
                          </a:cubicBezTo>
                          <a:cubicBezTo>
                            <a:pt x="4811" y="3489"/>
                            <a:pt x="4025" y="2953"/>
                            <a:pt x="2632" y="2811"/>
                          </a:cubicBezTo>
                          <a:cubicBezTo>
                            <a:pt x="2626" y="2810"/>
                            <a:pt x="2619" y="2809"/>
                            <a:pt x="2613" y="2809"/>
                          </a:cubicBezTo>
                          <a:cubicBezTo>
                            <a:pt x="2535" y="2809"/>
                            <a:pt x="2452" y="2878"/>
                            <a:pt x="2441" y="2977"/>
                          </a:cubicBezTo>
                          <a:cubicBezTo>
                            <a:pt x="2429" y="3073"/>
                            <a:pt x="2501" y="3156"/>
                            <a:pt x="2608" y="3168"/>
                          </a:cubicBezTo>
                          <a:cubicBezTo>
                            <a:pt x="3882" y="3311"/>
                            <a:pt x="4632" y="3787"/>
                            <a:pt x="4941" y="4061"/>
                          </a:cubicBezTo>
                          <a:cubicBezTo>
                            <a:pt x="5013" y="4144"/>
                            <a:pt x="5072" y="4239"/>
                            <a:pt x="5072" y="4347"/>
                          </a:cubicBezTo>
                          <a:lnTo>
                            <a:pt x="5072" y="4680"/>
                          </a:lnTo>
                          <a:cubicBezTo>
                            <a:pt x="5072" y="5609"/>
                            <a:pt x="4310" y="6371"/>
                            <a:pt x="3382" y="6371"/>
                          </a:cubicBezTo>
                          <a:cubicBezTo>
                            <a:pt x="3374" y="6371"/>
                            <a:pt x="3367" y="6371"/>
                            <a:pt x="3359" y="6371"/>
                          </a:cubicBezTo>
                          <a:cubicBezTo>
                            <a:pt x="2405" y="6371"/>
                            <a:pt x="1643" y="5625"/>
                            <a:pt x="1643" y="4692"/>
                          </a:cubicBezTo>
                          <a:lnTo>
                            <a:pt x="1643" y="4549"/>
                          </a:lnTo>
                          <a:cubicBezTo>
                            <a:pt x="1643" y="4466"/>
                            <a:pt x="1679" y="4406"/>
                            <a:pt x="1739" y="4382"/>
                          </a:cubicBezTo>
                          <a:cubicBezTo>
                            <a:pt x="1965" y="4263"/>
                            <a:pt x="2251" y="4025"/>
                            <a:pt x="2382" y="3620"/>
                          </a:cubicBezTo>
                          <a:cubicBezTo>
                            <a:pt x="2405" y="3525"/>
                            <a:pt x="2370" y="3430"/>
                            <a:pt x="2274" y="3394"/>
                          </a:cubicBezTo>
                          <a:cubicBezTo>
                            <a:pt x="2258" y="3389"/>
                            <a:pt x="2240" y="3387"/>
                            <a:pt x="2222" y="3387"/>
                          </a:cubicBezTo>
                          <a:cubicBezTo>
                            <a:pt x="2152" y="3387"/>
                            <a:pt x="2079" y="3425"/>
                            <a:pt x="2060" y="3501"/>
                          </a:cubicBezTo>
                          <a:cubicBezTo>
                            <a:pt x="1953" y="3799"/>
                            <a:pt x="1739" y="3966"/>
                            <a:pt x="1584" y="4061"/>
                          </a:cubicBezTo>
                          <a:cubicBezTo>
                            <a:pt x="1417" y="4156"/>
                            <a:pt x="1310" y="4335"/>
                            <a:pt x="1310" y="4513"/>
                          </a:cubicBezTo>
                          <a:cubicBezTo>
                            <a:pt x="1179" y="4216"/>
                            <a:pt x="1108" y="3882"/>
                            <a:pt x="1108" y="3561"/>
                          </a:cubicBezTo>
                          <a:cubicBezTo>
                            <a:pt x="1108" y="2311"/>
                            <a:pt x="2120" y="1299"/>
                            <a:pt x="3370" y="1299"/>
                          </a:cubicBezTo>
                          <a:close/>
                          <a:moveTo>
                            <a:pt x="4108" y="6585"/>
                          </a:moveTo>
                          <a:lnTo>
                            <a:pt x="4108" y="7002"/>
                          </a:lnTo>
                          <a:cubicBezTo>
                            <a:pt x="4108" y="7228"/>
                            <a:pt x="4239" y="7418"/>
                            <a:pt x="4430" y="7502"/>
                          </a:cubicBezTo>
                          <a:lnTo>
                            <a:pt x="4691" y="7621"/>
                          </a:lnTo>
                          <a:cubicBezTo>
                            <a:pt x="4441" y="8133"/>
                            <a:pt x="3918" y="8442"/>
                            <a:pt x="3346" y="8442"/>
                          </a:cubicBezTo>
                          <a:cubicBezTo>
                            <a:pt x="2786" y="8442"/>
                            <a:pt x="2263" y="8133"/>
                            <a:pt x="2013" y="7621"/>
                          </a:cubicBezTo>
                          <a:lnTo>
                            <a:pt x="2263" y="7502"/>
                          </a:lnTo>
                          <a:cubicBezTo>
                            <a:pt x="2453" y="7418"/>
                            <a:pt x="2584" y="7228"/>
                            <a:pt x="2584" y="7002"/>
                          </a:cubicBezTo>
                          <a:lnTo>
                            <a:pt x="2584" y="6585"/>
                          </a:lnTo>
                          <a:cubicBezTo>
                            <a:pt x="2822" y="6668"/>
                            <a:pt x="3084" y="6728"/>
                            <a:pt x="3346" y="6728"/>
                          </a:cubicBezTo>
                          <a:cubicBezTo>
                            <a:pt x="3620" y="6728"/>
                            <a:pt x="3870" y="6668"/>
                            <a:pt x="4108" y="6585"/>
                          </a:cubicBezTo>
                          <a:close/>
                          <a:moveTo>
                            <a:pt x="3346" y="1"/>
                          </a:moveTo>
                          <a:cubicBezTo>
                            <a:pt x="2632" y="1"/>
                            <a:pt x="2060" y="513"/>
                            <a:pt x="2060" y="1120"/>
                          </a:cubicBezTo>
                          <a:cubicBezTo>
                            <a:pt x="2060" y="1179"/>
                            <a:pt x="2060" y="1227"/>
                            <a:pt x="2072" y="1287"/>
                          </a:cubicBezTo>
                          <a:cubicBezTo>
                            <a:pt x="1286" y="1727"/>
                            <a:pt x="750" y="2572"/>
                            <a:pt x="750" y="3561"/>
                          </a:cubicBezTo>
                          <a:cubicBezTo>
                            <a:pt x="750" y="4204"/>
                            <a:pt x="989" y="4811"/>
                            <a:pt x="1405" y="5287"/>
                          </a:cubicBezTo>
                          <a:cubicBezTo>
                            <a:pt x="1548" y="5751"/>
                            <a:pt x="1846" y="6156"/>
                            <a:pt x="2251" y="6406"/>
                          </a:cubicBezTo>
                          <a:lnTo>
                            <a:pt x="2251" y="7014"/>
                          </a:lnTo>
                          <a:cubicBezTo>
                            <a:pt x="2251" y="7085"/>
                            <a:pt x="2203" y="7168"/>
                            <a:pt x="2132" y="7192"/>
                          </a:cubicBezTo>
                          <a:lnTo>
                            <a:pt x="548" y="7895"/>
                          </a:lnTo>
                          <a:cubicBezTo>
                            <a:pt x="203" y="8037"/>
                            <a:pt x="0" y="8371"/>
                            <a:pt x="0" y="8740"/>
                          </a:cubicBezTo>
                          <a:lnTo>
                            <a:pt x="0" y="9942"/>
                          </a:lnTo>
                          <a:cubicBezTo>
                            <a:pt x="0" y="10050"/>
                            <a:pt x="72" y="10121"/>
                            <a:pt x="179" y="10121"/>
                          </a:cubicBezTo>
                          <a:cubicBezTo>
                            <a:pt x="286" y="10121"/>
                            <a:pt x="358" y="10050"/>
                            <a:pt x="358" y="9942"/>
                          </a:cubicBezTo>
                          <a:lnTo>
                            <a:pt x="358" y="8740"/>
                          </a:lnTo>
                          <a:cubicBezTo>
                            <a:pt x="358" y="8514"/>
                            <a:pt x="489" y="8311"/>
                            <a:pt x="703" y="8216"/>
                          </a:cubicBezTo>
                          <a:lnTo>
                            <a:pt x="1691" y="7776"/>
                          </a:lnTo>
                          <a:cubicBezTo>
                            <a:pt x="2013" y="8395"/>
                            <a:pt x="2644" y="8799"/>
                            <a:pt x="3358" y="8799"/>
                          </a:cubicBezTo>
                          <a:cubicBezTo>
                            <a:pt x="4072" y="8799"/>
                            <a:pt x="4715" y="8395"/>
                            <a:pt x="5025" y="7776"/>
                          </a:cubicBezTo>
                          <a:lnTo>
                            <a:pt x="6025" y="8216"/>
                          </a:lnTo>
                          <a:cubicBezTo>
                            <a:pt x="6239" y="8311"/>
                            <a:pt x="6370" y="8514"/>
                            <a:pt x="6370" y="8740"/>
                          </a:cubicBezTo>
                          <a:lnTo>
                            <a:pt x="6370" y="9942"/>
                          </a:lnTo>
                          <a:cubicBezTo>
                            <a:pt x="6370" y="10050"/>
                            <a:pt x="6442" y="10121"/>
                            <a:pt x="6549" y="10121"/>
                          </a:cubicBezTo>
                          <a:cubicBezTo>
                            <a:pt x="6656" y="10121"/>
                            <a:pt x="6727" y="10050"/>
                            <a:pt x="6727" y="9942"/>
                          </a:cubicBezTo>
                          <a:lnTo>
                            <a:pt x="6727" y="8740"/>
                          </a:lnTo>
                          <a:cubicBezTo>
                            <a:pt x="6704" y="8371"/>
                            <a:pt x="6489" y="8037"/>
                            <a:pt x="6144" y="7895"/>
                          </a:cubicBezTo>
                          <a:lnTo>
                            <a:pt x="4572" y="7192"/>
                          </a:lnTo>
                          <a:cubicBezTo>
                            <a:pt x="4501" y="7168"/>
                            <a:pt x="4453" y="7085"/>
                            <a:pt x="4453" y="7014"/>
                          </a:cubicBezTo>
                          <a:lnTo>
                            <a:pt x="4453" y="6406"/>
                          </a:lnTo>
                          <a:cubicBezTo>
                            <a:pt x="4858" y="6156"/>
                            <a:pt x="5156" y="5751"/>
                            <a:pt x="5299" y="5287"/>
                          </a:cubicBezTo>
                          <a:cubicBezTo>
                            <a:pt x="5715" y="4811"/>
                            <a:pt x="5954" y="4204"/>
                            <a:pt x="5954" y="3561"/>
                          </a:cubicBezTo>
                          <a:cubicBezTo>
                            <a:pt x="5954" y="2596"/>
                            <a:pt x="5418" y="1727"/>
                            <a:pt x="4632" y="1287"/>
                          </a:cubicBezTo>
                          <a:cubicBezTo>
                            <a:pt x="4644" y="1227"/>
                            <a:pt x="4644" y="1179"/>
                            <a:pt x="4644" y="1120"/>
                          </a:cubicBezTo>
                          <a:cubicBezTo>
                            <a:pt x="4644" y="513"/>
                            <a:pt x="4060" y="1"/>
                            <a:pt x="3346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26" name="Google Shape;13506;p84"/>
                    <p:cNvSpPr/>
                    <p:nvPr/>
                  </p:nvSpPr>
                  <p:spPr>
                    <a:xfrm>
                      <a:off x="896411" y="1808780"/>
                      <a:ext cx="11395" cy="349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8" h="1097" extrusionOk="0">
                          <a:moveTo>
                            <a:pt x="179" y="1"/>
                          </a:moveTo>
                          <a:cubicBezTo>
                            <a:pt x="72" y="1"/>
                            <a:pt x="0" y="72"/>
                            <a:pt x="0" y="179"/>
                          </a:cubicBezTo>
                          <a:lnTo>
                            <a:pt x="0" y="918"/>
                          </a:lnTo>
                          <a:cubicBezTo>
                            <a:pt x="0" y="1025"/>
                            <a:pt x="72" y="1096"/>
                            <a:pt x="179" y="1096"/>
                          </a:cubicBezTo>
                          <a:cubicBezTo>
                            <a:pt x="286" y="1096"/>
                            <a:pt x="357" y="1025"/>
                            <a:pt x="357" y="918"/>
                          </a:cubicBezTo>
                          <a:lnTo>
                            <a:pt x="357" y="179"/>
                          </a:lnTo>
                          <a:cubicBezTo>
                            <a:pt x="345" y="84"/>
                            <a:pt x="262" y="1"/>
                            <a:pt x="179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27" name="Google Shape;13507;p84"/>
                    <p:cNvSpPr/>
                    <p:nvPr/>
                  </p:nvSpPr>
                  <p:spPr>
                    <a:xfrm>
                      <a:off x="1015391" y="1808780"/>
                      <a:ext cx="11395" cy="349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8" h="1097" extrusionOk="0">
                          <a:moveTo>
                            <a:pt x="179" y="1"/>
                          </a:moveTo>
                          <a:cubicBezTo>
                            <a:pt x="72" y="1"/>
                            <a:pt x="1" y="72"/>
                            <a:pt x="1" y="179"/>
                          </a:cubicBezTo>
                          <a:lnTo>
                            <a:pt x="1" y="918"/>
                          </a:lnTo>
                          <a:cubicBezTo>
                            <a:pt x="1" y="1025"/>
                            <a:pt x="72" y="1096"/>
                            <a:pt x="179" y="1096"/>
                          </a:cubicBezTo>
                          <a:cubicBezTo>
                            <a:pt x="275" y="1096"/>
                            <a:pt x="346" y="1025"/>
                            <a:pt x="346" y="918"/>
                          </a:cubicBezTo>
                          <a:lnTo>
                            <a:pt x="346" y="179"/>
                          </a:lnTo>
                          <a:cubicBezTo>
                            <a:pt x="358" y="84"/>
                            <a:pt x="275" y="1"/>
                            <a:pt x="179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28" name="Google Shape;13508;p84"/>
                    <p:cNvSpPr/>
                    <p:nvPr/>
                  </p:nvSpPr>
                  <p:spPr>
                    <a:xfrm>
                      <a:off x="1057471" y="1522660"/>
                      <a:ext cx="178534" cy="1861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9" h="5847" extrusionOk="0">
                          <a:moveTo>
                            <a:pt x="739" y="1"/>
                          </a:moveTo>
                          <a:cubicBezTo>
                            <a:pt x="346" y="1"/>
                            <a:pt x="0" y="322"/>
                            <a:pt x="0" y="739"/>
                          </a:cubicBezTo>
                          <a:lnTo>
                            <a:pt x="0" y="3751"/>
                          </a:lnTo>
                          <a:cubicBezTo>
                            <a:pt x="0" y="4144"/>
                            <a:pt x="322" y="4489"/>
                            <a:pt x="739" y="4489"/>
                          </a:cubicBezTo>
                          <a:lnTo>
                            <a:pt x="1084" y="4489"/>
                          </a:lnTo>
                          <a:lnTo>
                            <a:pt x="834" y="5513"/>
                          </a:lnTo>
                          <a:cubicBezTo>
                            <a:pt x="798" y="5620"/>
                            <a:pt x="846" y="5739"/>
                            <a:pt x="941" y="5799"/>
                          </a:cubicBezTo>
                          <a:cubicBezTo>
                            <a:pt x="977" y="5823"/>
                            <a:pt x="1036" y="5847"/>
                            <a:pt x="1084" y="5847"/>
                          </a:cubicBezTo>
                          <a:cubicBezTo>
                            <a:pt x="1143" y="5847"/>
                            <a:pt x="1191" y="5823"/>
                            <a:pt x="1250" y="5799"/>
                          </a:cubicBezTo>
                          <a:lnTo>
                            <a:pt x="3048" y="4489"/>
                          </a:lnTo>
                          <a:lnTo>
                            <a:pt x="4870" y="4489"/>
                          </a:lnTo>
                          <a:cubicBezTo>
                            <a:pt x="5263" y="4489"/>
                            <a:pt x="5608" y="4156"/>
                            <a:pt x="5608" y="3739"/>
                          </a:cubicBezTo>
                          <a:lnTo>
                            <a:pt x="5608" y="739"/>
                          </a:lnTo>
                          <a:cubicBezTo>
                            <a:pt x="5596" y="322"/>
                            <a:pt x="5263" y="1"/>
                            <a:pt x="4870" y="1"/>
                          </a:cubicBezTo>
                          <a:cubicBezTo>
                            <a:pt x="4763" y="1"/>
                            <a:pt x="4691" y="72"/>
                            <a:pt x="4691" y="179"/>
                          </a:cubicBezTo>
                          <a:cubicBezTo>
                            <a:pt x="4691" y="274"/>
                            <a:pt x="4763" y="346"/>
                            <a:pt x="4870" y="346"/>
                          </a:cubicBezTo>
                          <a:cubicBezTo>
                            <a:pt x="5072" y="346"/>
                            <a:pt x="5251" y="524"/>
                            <a:pt x="5251" y="739"/>
                          </a:cubicBezTo>
                          <a:lnTo>
                            <a:pt x="5251" y="3739"/>
                          </a:lnTo>
                          <a:cubicBezTo>
                            <a:pt x="5251" y="3953"/>
                            <a:pt x="5072" y="4132"/>
                            <a:pt x="4870" y="4132"/>
                          </a:cubicBezTo>
                          <a:lnTo>
                            <a:pt x="2989" y="4132"/>
                          </a:lnTo>
                          <a:cubicBezTo>
                            <a:pt x="2965" y="4132"/>
                            <a:pt x="2917" y="4144"/>
                            <a:pt x="2882" y="4156"/>
                          </a:cubicBezTo>
                          <a:lnTo>
                            <a:pt x="1215" y="5382"/>
                          </a:lnTo>
                          <a:lnTo>
                            <a:pt x="1477" y="4358"/>
                          </a:lnTo>
                          <a:cubicBezTo>
                            <a:pt x="1489" y="4299"/>
                            <a:pt x="1477" y="4251"/>
                            <a:pt x="1441" y="4203"/>
                          </a:cubicBezTo>
                          <a:cubicBezTo>
                            <a:pt x="1417" y="4156"/>
                            <a:pt x="1358" y="4132"/>
                            <a:pt x="1310" y="4132"/>
                          </a:cubicBezTo>
                          <a:lnTo>
                            <a:pt x="739" y="4132"/>
                          </a:lnTo>
                          <a:cubicBezTo>
                            <a:pt x="536" y="4132"/>
                            <a:pt x="358" y="3953"/>
                            <a:pt x="358" y="3739"/>
                          </a:cubicBezTo>
                          <a:lnTo>
                            <a:pt x="358" y="739"/>
                          </a:lnTo>
                          <a:cubicBezTo>
                            <a:pt x="358" y="524"/>
                            <a:pt x="536" y="346"/>
                            <a:pt x="739" y="346"/>
                          </a:cubicBezTo>
                          <a:cubicBezTo>
                            <a:pt x="846" y="346"/>
                            <a:pt x="917" y="274"/>
                            <a:pt x="917" y="179"/>
                          </a:cubicBezTo>
                          <a:cubicBezTo>
                            <a:pt x="917" y="72"/>
                            <a:pt x="846" y="1"/>
                            <a:pt x="739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</p:grpSp>
              <p:grpSp>
                <p:nvGrpSpPr>
                  <p:cNvPr id="17" name="Google Shape;10606;p80"/>
                  <p:cNvGrpSpPr/>
                  <p:nvPr/>
                </p:nvGrpSpPr>
                <p:grpSpPr>
                  <a:xfrm>
                    <a:off x="6252274" y="2315439"/>
                    <a:ext cx="430011" cy="346157"/>
                    <a:chOff x="2661459" y="1957438"/>
                    <a:chExt cx="322508" cy="259617"/>
                  </a:xfrm>
                </p:grpSpPr>
                <p:sp>
                  <p:nvSpPr>
                    <p:cNvPr id="22" name="Google Shape;10607;p80"/>
                    <p:cNvSpPr/>
                    <p:nvPr/>
                  </p:nvSpPr>
                  <p:spPr>
                    <a:xfrm>
                      <a:off x="2661459" y="1957438"/>
                      <a:ext cx="322508" cy="2596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3" h="8157" extrusionOk="0">
                          <a:moveTo>
                            <a:pt x="6156" y="2227"/>
                          </a:moveTo>
                          <a:lnTo>
                            <a:pt x="6966" y="2489"/>
                          </a:lnTo>
                          <a:cubicBezTo>
                            <a:pt x="6975" y="2492"/>
                            <a:pt x="6987" y="2494"/>
                            <a:pt x="6999" y="2494"/>
                          </a:cubicBezTo>
                          <a:cubicBezTo>
                            <a:pt x="7032" y="2494"/>
                            <a:pt x="7071" y="2483"/>
                            <a:pt x="7097" y="2465"/>
                          </a:cubicBezTo>
                          <a:lnTo>
                            <a:pt x="7347" y="2263"/>
                          </a:lnTo>
                          <a:lnTo>
                            <a:pt x="9121" y="4585"/>
                          </a:lnTo>
                          <a:lnTo>
                            <a:pt x="8847" y="4799"/>
                          </a:lnTo>
                          <a:cubicBezTo>
                            <a:pt x="8835" y="4787"/>
                            <a:pt x="8811" y="4763"/>
                            <a:pt x="8799" y="4763"/>
                          </a:cubicBezTo>
                          <a:lnTo>
                            <a:pt x="5728" y="3096"/>
                          </a:lnTo>
                          <a:lnTo>
                            <a:pt x="5847" y="2918"/>
                          </a:lnTo>
                          <a:cubicBezTo>
                            <a:pt x="5894" y="2846"/>
                            <a:pt x="5859" y="2763"/>
                            <a:pt x="5799" y="2715"/>
                          </a:cubicBezTo>
                          <a:cubicBezTo>
                            <a:pt x="5776" y="2700"/>
                            <a:pt x="5750" y="2693"/>
                            <a:pt x="5725" y="2693"/>
                          </a:cubicBezTo>
                          <a:cubicBezTo>
                            <a:pt x="5672" y="2693"/>
                            <a:pt x="5621" y="2723"/>
                            <a:pt x="5597" y="2763"/>
                          </a:cubicBezTo>
                          <a:lnTo>
                            <a:pt x="5263" y="3263"/>
                          </a:lnTo>
                          <a:cubicBezTo>
                            <a:pt x="5251" y="3299"/>
                            <a:pt x="5240" y="3311"/>
                            <a:pt x="5240" y="3335"/>
                          </a:cubicBezTo>
                          <a:lnTo>
                            <a:pt x="5240" y="4609"/>
                          </a:lnTo>
                          <a:cubicBezTo>
                            <a:pt x="5240" y="4870"/>
                            <a:pt x="5013" y="5085"/>
                            <a:pt x="4763" y="5085"/>
                          </a:cubicBezTo>
                          <a:cubicBezTo>
                            <a:pt x="4489" y="5085"/>
                            <a:pt x="4287" y="4859"/>
                            <a:pt x="4287" y="4609"/>
                          </a:cubicBezTo>
                          <a:lnTo>
                            <a:pt x="4287" y="3358"/>
                          </a:lnTo>
                          <a:lnTo>
                            <a:pt x="4561" y="2227"/>
                          </a:lnTo>
                          <a:close/>
                          <a:moveTo>
                            <a:pt x="2620" y="1727"/>
                          </a:moveTo>
                          <a:lnTo>
                            <a:pt x="2858" y="1870"/>
                          </a:lnTo>
                          <a:lnTo>
                            <a:pt x="906" y="5228"/>
                          </a:lnTo>
                          <a:lnTo>
                            <a:pt x="668" y="5097"/>
                          </a:lnTo>
                          <a:lnTo>
                            <a:pt x="2620" y="1727"/>
                          </a:lnTo>
                          <a:close/>
                          <a:moveTo>
                            <a:pt x="3108" y="4656"/>
                          </a:moveTo>
                          <a:cubicBezTo>
                            <a:pt x="3215" y="4656"/>
                            <a:pt x="3299" y="4704"/>
                            <a:pt x="3358" y="4799"/>
                          </a:cubicBezTo>
                          <a:cubicBezTo>
                            <a:pt x="3465" y="4942"/>
                            <a:pt x="3442" y="5156"/>
                            <a:pt x="3287" y="5251"/>
                          </a:cubicBezTo>
                          <a:lnTo>
                            <a:pt x="2263" y="6013"/>
                          </a:lnTo>
                          <a:cubicBezTo>
                            <a:pt x="2200" y="6057"/>
                            <a:pt x="2130" y="6079"/>
                            <a:pt x="2062" y="6079"/>
                          </a:cubicBezTo>
                          <a:cubicBezTo>
                            <a:pt x="1964" y="6079"/>
                            <a:pt x="1869" y="6033"/>
                            <a:pt x="1799" y="5942"/>
                          </a:cubicBezTo>
                          <a:cubicBezTo>
                            <a:pt x="1691" y="5799"/>
                            <a:pt x="1727" y="5597"/>
                            <a:pt x="1870" y="5478"/>
                          </a:cubicBezTo>
                          <a:lnTo>
                            <a:pt x="2918" y="4716"/>
                          </a:lnTo>
                          <a:cubicBezTo>
                            <a:pt x="2977" y="4680"/>
                            <a:pt x="3037" y="4656"/>
                            <a:pt x="3108" y="4656"/>
                          </a:cubicBezTo>
                          <a:close/>
                          <a:moveTo>
                            <a:pt x="3739" y="5418"/>
                          </a:moveTo>
                          <a:cubicBezTo>
                            <a:pt x="3823" y="5418"/>
                            <a:pt x="3918" y="5478"/>
                            <a:pt x="3977" y="5549"/>
                          </a:cubicBezTo>
                          <a:cubicBezTo>
                            <a:pt x="4073" y="5704"/>
                            <a:pt x="4049" y="5906"/>
                            <a:pt x="3894" y="6013"/>
                          </a:cubicBezTo>
                          <a:lnTo>
                            <a:pt x="3084" y="6609"/>
                          </a:lnTo>
                          <a:cubicBezTo>
                            <a:pt x="3021" y="6653"/>
                            <a:pt x="2952" y="6675"/>
                            <a:pt x="2885" y="6675"/>
                          </a:cubicBezTo>
                          <a:cubicBezTo>
                            <a:pt x="2788" y="6675"/>
                            <a:pt x="2695" y="6629"/>
                            <a:pt x="2632" y="6537"/>
                          </a:cubicBezTo>
                          <a:cubicBezTo>
                            <a:pt x="2525" y="6394"/>
                            <a:pt x="2561" y="6180"/>
                            <a:pt x="2703" y="6073"/>
                          </a:cubicBezTo>
                          <a:lnTo>
                            <a:pt x="3489" y="5513"/>
                          </a:lnTo>
                          <a:cubicBezTo>
                            <a:pt x="3525" y="5490"/>
                            <a:pt x="3549" y="5466"/>
                            <a:pt x="3585" y="5454"/>
                          </a:cubicBezTo>
                          <a:cubicBezTo>
                            <a:pt x="3632" y="5430"/>
                            <a:pt x="3680" y="5418"/>
                            <a:pt x="3739" y="5418"/>
                          </a:cubicBezTo>
                          <a:close/>
                          <a:moveTo>
                            <a:pt x="4269" y="6177"/>
                          </a:moveTo>
                          <a:cubicBezTo>
                            <a:pt x="4367" y="6177"/>
                            <a:pt x="4461" y="6221"/>
                            <a:pt x="4525" y="6299"/>
                          </a:cubicBezTo>
                          <a:cubicBezTo>
                            <a:pt x="4632" y="6442"/>
                            <a:pt x="4597" y="6656"/>
                            <a:pt x="4454" y="6764"/>
                          </a:cubicBezTo>
                          <a:lnTo>
                            <a:pt x="3882" y="7192"/>
                          </a:lnTo>
                          <a:cubicBezTo>
                            <a:pt x="3823" y="7232"/>
                            <a:pt x="3747" y="7255"/>
                            <a:pt x="3683" y="7255"/>
                          </a:cubicBezTo>
                          <a:cubicBezTo>
                            <a:pt x="3669" y="7255"/>
                            <a:pt x="3656" y="7254"/>
                            <a:pt x="3644" y="7252"/>
                          </a:cubicBezTo>
                          <a:cubicBezTo>
                            <a:pt x="3549" y="7240"/>
                            <a:pt x="3477" y="7192"/>
                            <a:pt x="3442" y="7121"/>
                          </a:cubicBezTo>
                          <a:cubicBezTo>
                            <a:pt x="3335" y="6966"/>
                            <a:pt x="3358" y="6775"/>
                            <a:pt x="3513" y="6656"/>
                          </a:cubicBezTo>
                          <a:lnTo>
                            <a:pt x="4061" y="6252"/>
                          </a:lnTo>
                          <a:lnTo>
                            <a:pt x="4073" y="6240"/>
                          </a:lnTo>
                          <a:cubicBezTo>
                            <a:pt x="4135" y="6197"/>
                            <a:pt x="4203" y="6177"/>
                            <a:pt x="4269" y="6177"/>
                          </a:cubicBezTo>
                          <a:close/>
                          <a:moveTo>
                            <a:pt x="2799" y="2549"/>
                          </a:moveTo>
                          <a:lnTo>
                            <a:pt x="3061" y="2715"/>
                          </a:lnTo>
                          <a:cubicBezTo>
                            <a:pt x="3086" y="2724"/>
                            <a:pt x="3105" y="2732"/>
                            <a:pt x="3127" y="2732"/>
                          </a:cubicBezTo>
                          <a:cubicBezTo>
                            <a:pt x="3136" y="2732"/>
                            <a:pt x="3145" y="2731"/>
                            <a:pt x="3156" y="2727"/>
                          </a:cubicBezTo>
                          <a:lnTo>
                            <a:pt x="3858" y="2656"/>
                          </a:lnTo>
                          <a:lnTo>
                            <a:pt x="4108" y="2751"/>
                          </a:lnTo>
                          <a:lnTo>
                            <a:pt x="3954" y="3335"/>
                          </a:lnTo>
                          <a:lnTo>
                            <a:pt x="3954" y="3370"/>
                          </a:lnTo>
                          <a:lnTo>
                            <a:pt x="3954" y="4632"/>
                          </a:lnTo>
                          <a:cubicBezTo>
                            <a:pt x="3954" y="5061"/>
                            <a:pt x="4299" y="5406"/>
                            <a:pt x="4728" y="5406"/>
                          </a:cubicBezTo>
                          <a:cubicBezTo>
                            <a:pt x="5168" y="5406"/>
                            <a:pt x="5501" y="5061"/>
                            <a:pt x="5501" y="4632"/>
                          </a:cubicBezTo>
                          <a:lnTo>
                            <a:pt x="5501" y="3406"/>
                          </a:lnTo>
                          <a:lnTo>
                            <a:pt x="5537" y="3370"/>
                          </a:lnTo>
                          <a:lnTo>
                            <a:pt x="8621" y="5049"/>
                          </a:lnTo>
                          <a:cubicBezTo>
                            <a:pt x="8811" y="5109"/>
                            <a:pt x="8871" y="5299"/>
                            <a:pt x="8776" y="5466"/>
                          </a:cubicBezTo>
                          <a:cubicBezTo>
                            <a:pt x="8718" y="5573"/>
                            <a:pt x="8609" y="5634"/>
                            <a:pt x="8492" y="5634"/>
                          </a:cubicBezTo>
                          <a:cubicBezTo>
                            <a:pt x="8440" y="5634"/>
                            <a:pt x="8386" y="5622"/>
                            <a:pt x="8335" y="5597"/>
                          </a:cubicBezTo>
                          <a:lnTo>
                            <a:pt x="6621" y="4656"/>
                          </a:lnTo>
                          <a:cubicBezTo>
                            <a:pt x="6599" y="4645"/>
                            <a:pt x="6574" y="4640"/>
                            <a:pt x="6550" y="4640"/>
                          </a:cubicBezTo>
                          <a:cubicBezTo>
                            <a:pt x="6497" y="4640"/>
                            <a:pt x="6447" y="4666"/>
                            <a:pt x="6430" y="4716"/>
                          </a:cubicBezTo>
                          <a:cubicBezTo>
                            <a:pt x="6383" y="4799"/>
                            <a:pt x="6418" y="4882"/>
                            <a:pt x="6490" y="4918"/>
                          </a:cubicBezTo>
                          <a:lnTo>
                            <a:pt x="7918" y="5692"/>
                          </a:lnTo>
                          <a:cubicBezTo>
                            <a:pt x="8085" y="5775"/>
                            <a:pt x="8145" y="5966"/>
                            <a:pt x="8049" y="6133"/>
                          </a:cubicBezTo>
                          <a:cubicBezTo>
                            <a:pt x="7985" y="6245"/>
                            <a:pt x="7877" y="6309"/>
                            <a:pt x="7766" y="6309"/>
                          </a:cubicBezTo>
                          <a:cubicBezTo>
                            <a:pt x="7713" y="6309"/>
                            <a:pt x="7659" y="6294"/>
                            <a:pt x="7609" y="6263"/>
                          </a:cubicBezTo>
                          <a:lnTo>
                            <a:pt x="6144" y="5478"/>
                          </a:lnTo>
                          <a:cubicBezTo>
                            <a:pt x="6122" y="5463"/>
                            <a:pt x="6097" y="5456"/>
                            <a:pt x="6073" y="5456"/>
                          </a:cubicBezTo>
                          <a:cubicBezTo>
                            <a:pt x="6020" y="5456"/>
                            <a:pt x="5970" y="5488"/>
                            <a:pt x="5954" y="5537"/>
                          </a:cubicBezTo>
                          <a:cubicBezTo>
                            <a:pt x="5906" y="5609"/>
                            <a:pt x="5942" y="5704"/>
                            <a:pt x="6013" y="5728"/>
                          </a:cubicBezTo>
                          <a:lnTo>
                            <a:pt x="7192" y="6371"/>
                          </a:lnTo>
                          <a:cubicBezTo>
                            <a:pt x="7347" y="6466"/>
                            <a:pt x="7395" y="6656"/>
                            <a:pt x="7323" y="6823"/>
                          </a:cubicBezTo>
                          <a:cubicBezTo>
                            <a:pt x="7255" y="6925"/>
                            <a:pt x="7139" y="6984"/>
                            <a:pt x="7018" y="6984"/>
                          </a:cubicBezTo>
                          <a:cubicBezTo>
                            <a:pt x="6969" y="6984"/>
                            <a:pt x="6919" y="6975"/>
                            <a:pt x="6871" y="6954"/>
                          </a:cubicBezTo>
                          <a:lnTo>
                            <a:pt x="5644" y="6287"/>
                          </a:lnTo>
                          <a:cubicBezTo>
                            <a:pt x="5616" y="6271"/>
                            <a:pt x="5587" y="6263"/>
                            <a:pt x="5560" y="6263"/>
                          </a:cubicBezTo>
                          <a:cubicBezTo>
                            <a:pt x="5509" y="6263"/>
                            <a:pt x="5465" y="6292"/>
                            <a:pt x="5442" y="6347"/>
                          </a:cubicBezTo>
                          <a:cubicBezTo>
                            <a:pt x="5406" y="6418"/>
                            <a:pt x="5430" y="6502"/>
                            <a:pt x="5501" y="6537"/>
                          </a:cubicBezTo>
                          <a:lnTo>
                            <a:pt x="6454" y="7061"/>
                          </a:lnTo>
                          <a:cubicBezTo>
                            <a:pt x="6609" y="7145"/>
                            <a:pt x="6668" y="7335"/>
                            <a:pt x="6597" y="7502"/>
                          </a:cubicBezTo>
                          <a:cubicBezTo>
                            <a:pt x="6531" y="7609"/>
                            <a:pt x="6419" y="7670"/>
                            <a:pt x="6301" y="7670"/>
                          </a:cubicBezTo>
                          <a:cubicBezTo>
                            <a:pt x="6249" y="7670"/>
                            <a:pt x="6196" y="7658"/>
                            <a:pt x="6144" y="7633"/>
                          </a:cubicBezTo>
                          <a:lnTo>
                            <a:pt x="5478" y="7264"/>
                          </a:lnTo>
                          <a:cubicBezTo>
                            <a:pt x="5478" y="7133"/>
                            <a:pt x="5430" y="7002"/>
                            <a:pt x="5347" y="6883"/>
                          </a:cubicBezTo>
                          <a:cubicBezTo>
                            <a:pt x="5228" y="6728"/>
                            <a:pt x="5061" y="6644"/>
                            <a:pt x="4882" y="6644"/>
                          </a:cubicBezTo>
                          <a:lnTo>
                            <a:pt x="4882" y="6597"/>
                          </a:lnTo>
                          <a:cubicBezTo>
                            <a:pt x="4906" y="6430"/>
                            <a:pt x="4870" y="6263"/>
                            <a:pt x="4763" y="6133"/>
                          </a:cubicBezTo>
                          <a:cubicBezTo>
                            <a:pt x="4644" y="5990"/>
                            <a:pt x="4478" y="5894"/>
                            <a:pt x="4299" y="5894"/>
                          </a:cubicBezTo>
                          <a:lnTo>
                            <a:pt x="4299" y="5847"/>
                          </a:lnTo>
                          <a:cubicBezTo>
                            <a:pt x="4335" y="5692"/>
                            <a:pt x="4287" y="5525"/>
                            <a:pt x="4180" y="5394"/>
                          </a:cubicBezTo>
                          <a:cubicBezTo>
                            <a:pt x="4061" y="5240"/>
                            <a:pt x="3894" y="5156"/>
                            <a:pt x="3716" y="5156"/>
                          </a:cubicBezTo>
                          <a:lnTo>
                            <a:pt x="3716" y="5109"/>
                          </a:lnTo>
                          <a:cubicBezTo>
                            <a:pt x="3751" y="4942"/>
                            <a:pt x="3704" y="4775"/>
                            <a:pt x="3596" y="4644"/>
                          </a:cubicBezTo>
                          <a:cubicBezTo>
                            <a:pt x="3476" y="4488"/>
                            <a:pt x="3297" y="4404"/>
                            <a:pt x="3111" y="4404"/>
                          </a:cubicBezTo>
                          <a:cubicBezTo>
                            <a:pt x="2984" y="4404"/>
                            <a:pt x="2855" y="4443"/>
                            <a:pt x="2739" y="4525"/>
                          </a:cubicBezTo>
                          <a:lnTo>
                            <a:pt x="1715" y="5275"/>
                          </a:lnTo>
                          <a:lnTo>
                            <a:pt x="1334" y="5073"/>
                          </a:lnTo>
                          <a:lnTo>
                            <a:pt x="2799" y="2549"/>
                          </a:lnTo>
                          <a:close/>
                          <a:moveTo>
                            <a:pt x="4855" y="6920"/>
                          </a:moveTo>
                          <a:cubicBezTo>
                            <a:pt x="4953" y="6920"/>
                            <a:pt x="5045" y="6960"/>
                            <a:pt x="5109" y="7037"/>
                          </a:cubicBezTo>
                          <a:cubicBezTo>
                            <a:pt x="5168" y="7133"/>
                            <a:pt x="5192" y="7228"/>
                            <a:pt x="5180" y="7299"/>
                          </a:cubicBezTo>
                          <a:cubicBezTo>
                            <a:pt x="5168" y="7383"/>
                            <a:pt x="5120" y="7466"/>
                            <a:pt x="5049" y="7526"/>
                          </a:cubicBezTo>
                          <a:lnTo>
                            <a:pt x="4704" y="7776"/>
                          </a:lnTo>
                          <a:cubicBezTo>
                            <a:pt x="4643" y="7818"/>
                            <a:pt x="4574" y="7838"/>
                            <a:pt x="4507" y="7838"/>
                          </a:cubicBezTo>
                          <a:cubicBezTo>
                            <a:pt x="4404" y="7838"/>
                            <a:pt x="4304" y="7791"/>
                            <a:pt x="4239" y="7704"/>
                          </a:cubicBezTo>
                          <a:cubicBezTo>
                            <a:pt x="4132" y="7549"/>
                            <a:pt x="4168" y="7347"/>
                            <a:pt x="4311" y="7240"/>
                          </a:cubicBezTo>
                          <a:lnTo>
                            <a:pt x="4644" y="7002"/>
                          </a:lnTo>
                          <a:lnTo>
                            <a:pt x="4656" y="6978"/>
                          </a:lnTo>
                          <a:cubicBezTo>
                            <a:pt x="4719" y="6939"/>
                            <a:pt x="4788" y="6920"/>
                            <a:pt x="4855" y="6920"/>
                          </a:cubicBezTo>
                          <a:close/>
                          <a:moveTo>
                            <a:pt x="172" y="0"/>
                          </a:moveTo>
                          <a:cubicBezTo>
                            <a:pt x="121" y="0"/>
                            <a:pt x="72" y="29"/>
                            <a:pt x="48" y="84"/>
                          </a:cubicBezTo>
                          <a:cubicBezTo>
                            <a:pt x="1" y="156"/>
                            <a:pt x="25" y="239"/>
                            <a:pt x="108" y="287"/>
                          </a:cubicBezTo>
                          <a:lnTo>
                            <a:pt x="2346" y="1584"/>
                          </a:lnTo>
                          <a:lnTo>
                            <a:pt x="406" y="4942"/>
                          </a:lnTo>
                          <a:lnTo>
                            <a:pt x="251" y="4847"/>
                          </a:lnTo>
                          <a:cubicBezTo>
                            <a:pt x="226" y="4830"/>
                            <a:pt x="199" y="4822"/>
                            <a:pt x="172" y="4822"/>
                          </a:cubicBezTo>
                          <a:cubicBezTo>
                            <a:pt x="121" y="4822"/>
                            <a:pt x="72" y="4851"/>
                            <a:pt x="48" y="4906"/>
                          </a:cubicBezTo>
                          <a:cubicBezTo>
                            <a:pt x="1" y="4978"/>
                            <a:pt x="25" y="5061"/>
                            <a:pt x="108" y="5109"/>
                          </a:cubicBezTo>
                          <a:lnTo>
                            <a:pt x="894" y="5549"/>
                          </a:lnTo>
                          <a:cubicBezTo>
                            <a:pt x="919" y="5566"/>
                            <a:pt x="947" y="5574"/>
                            <a:pt x="975" y="5574"/>
                          </a:cubicBezTo>
                          <a:cubicBezTo>
                            <a:pt x="1025" y="5574"/>
                            <a:pt x="1073" y="5548"/>
                            <a:pt x="1096" y="5501"/>
                          </a:cubicBezTo>
                          <a:lnTo>
                            <a:pt x="1215" y="5299"/>
                          </a:lnTo>
                          <a:lnTo>
                            <a:pt x="1525" y="5466"/>
                          </a:lnTo>
                          <a:cubicBezTo>
                            <a:pt x="1430" y="5680"/>
                            <a:pt x="1441" y="5918"/>
                            <a:pt x="1572" y="6121"/>
                          </a:cubicBezTo>
                          <a:cubicBezTo>
                            <a:pt x="1691" y="6287"/>
                            <a:pt x="1882" y="6371"/>
                            <a:pt x="2084" y="6371"/>
                          </a:cubicBezTo>
                          <a:cubicBezTo>
                            <a:pt x="2144" y="6371"/>
                            <a:pt x="2215" y="6359"/>
                            <a:pt x="2275" y="6347"/>
                          </a:cubicBezTo>
                          <a:cubicBezTo>
                            <a:pt x="2275" y="6478"/>
                            <a:pt x="2322" y="6597"/>
                            <a:pt x="2394" y="6716"/>
                          </a:cubicBezTo>
                          <a:cubicBezTo>
                            <a:pt x="2513" y="6883"/>
                            <a:pt x="2703" y="6966"/>
                            <a:pt x="2882" y="6966"/>
                          </a:cubicBezTo>
                          <a:cubicBezTo>
                            <a:pt x="2942" y="6966"/>
                            <a:pt x="3013" y="6954"/>
                            <a:pt x="3073" y="6942"/>
                          </a:cubicBezTo>
                          <a:cubicBezTo>
                            <a:pt x="3073" y="7061"/>
                            <a:pt x="3120" y="7192"/>
                            <a:pt x="3192" y="7299"/>
                          </a:cubicBezTo>
                          <a:cubicBezTo>
                            <a:pt x="3299" y="7430"/>
                            <a:pt x="3430" y="7514"/>
                            <a:pt x="3596" y="7549"/>
                          </a:cubicBezTo>
                          <a:cubicBezTo>
                            <a:pt x="3632" y="7549"/>
                            <a:pt x="3656" y="7561"/>
                            <a:pt x="3704" y="7561"/>
                          </a:cubicBezTo>
                          <a:cubicBezTo>
                            <a:pt x="3763" y="7561"/>
                            <a:pt x="3835" y="7549"/>
                            <a:pt x="3894" y="7537"/>
                          </a:cubicBezTo>
                          <a:cubicBezTo>
                            <a:pt x="3894" y="7668"/>
                            <a:pt x="3942" y="7787"/>
                            <a:pt x="4013" y="7895"/>
                          </a:cubicBezTo>
                          <a:cubicBezTo>
                            <a:pt x="4120" y="8026"/>
                            <a:pt x="4251" y="8109"/>
                            <a:pt x="4418" y="8145"/>
                          </a:cubicBezTo>
                          <a:cubicBezTo>
                            <a:pt x="4442" y="8145"/>
                            <a:pt x="4478" y="8157"/>
                            <a:pt x="4525" y="8157"/>
                          </a:cubicBezTo>
                          <a:cubicBezTo>
                            <a:pt x="4656" y="8157"/>
                            <a:pt x="4775" y="8109"/>
                            <a:pt x="4882" y="8037"/>
                          </a:cubicBezTo>
                          <a:lnTo>
                            <a:pt x="5216" y="7787"/>
                          </a:lnTo>
                          <a:cubicBezTo>
                            <a:pt x="5299" y="7728"/>
                            <a:pt x="5359" y="7668"/>
                            <a:pt x="5394" y="7597"/>
                          </a:cubicBezTo>
                          <a:lnTo>
                            <a:pt x="6013" y="7918"/>
                          </a:lnTo>
                          <a:cubicBezTo>
                            <a:pt x="6097" y="7966"/>
                            <a:pt x="6204" y="7990"/>
                            <a:pt x="6311" y="7990"/>
                          </a:cubicBezTo>
                          <a:cubicBezTo>
                            <a:pt x="6371" y="7990"/>
                            <a:pt x="6430" y="7978"/>
                            <a:pt x="6490" y="7966"/>
                          </a:cubicBezTo>
                          <a:cubicBezTo>
                            <a:pt x="6644" y="7918"/>
                            <a:pt x="6787" y="7811"/>
                            <a:pt x="6859" y="7668"/>
                          </a:cubicBezTo>
                          <a:cubicBezTo>
                            <a:pt x="6918" y="7549"/>
                            <a:pt x="6942" y="7430"/>
                            <a:pt x="6930" y="7299"/>
                          </a:cubicBezTo>
                          <a:cubicBezTo>
                            <a:pt x="6966" y="7299"/>
                            <a:pt x="7002" y="7311"/>
                            <a:pt x="7049" y="7311"/>
                          </a:cubicBezTo>
                          <a:cubicBezTo>
                            <a:pt x="7275" y="7311"/>
                            <a:pt x="7478" y="7192"/>
                            <a:pt x="7597" y="6990"/>
                          </a:cubicBezTo>
                          <a:cubicBezTo>
                            <a:pt x="7656" y="6871"/>
                            <a:pt x="7692" y="6740"/>
                            <a:pt x="7680" y="6609"/>
                          </a:cubicBezTo>
                          <a:cubicBezTo>
                            <a:pt x="7716" y="6609"/>
                            <a:pt x="7752" y="6633"/>
                            <a:pt x="7799" y="6633"/>
                          </a:cubicBezTo>
                          <a:cubicBezTo>
                            <a:pt x="8014" y="6633"/>
                            <a:pt x="8228" y="6514"/>
                            <a:pt x="8347" y="6299"/>
                          </a:cubicBezTo>
                          <a:cubicBezTo>
                            <a:pt x="8407" y="6180"/>
                            <a:pt x="8430" y="6061"/>
                            <a:pt x="8418" y="5930"/>
                          </a:cubicBezTo>
                          <a:cubicBezTo>
                            <a:pt x="8454" y="5930"/>
                            <a:pt x="8490" y="5942"/>
                            <a:pt x="8538" y="5942"/>
                          </a:cubicBezTo>
                          <a:cubicBezTo>
                            <a:pt x="8597" y="5942"/>
                            <a:pt x="8657" y="5930"/>
                            <a:pt x="8716" y="5918"/>
                          </a:cubicBezTo>
                          <a:cubicBezTo>
                            <a:pt x="8883" y="5871"/>
                            <a:pt x="9014" y="5763"/>
                            <a:pt x="9085" y="5621"/>
                          </a:cubicBezTo>
                          <a:cubicBezTo>
                            <a:pt x="9169" y="5466"/>
                            <a:pt x="9192" y="5299"/>
                            <a:pt x="9133" y="5144"/>
                          </a:cubicBezTo>
                          <a:cubicBezTo>
                            <a:pt x="9121" y="5097"/>
                            <a:pt x="9109" y="5061"/>
                            <a:pt x="9085" y="5037"/>
                          </a:cubicBezTo>
                          <a:lnTo>
                            <a:pt x="9347" y="4859"/>
                          </a:lnTo>
                          <a:lnTo>
                            <a:pt x="9478" y="5037"/>
                          </a:lnTo>
                          <a:cubicBezTo>
                            <a:pt x="9506" y="5072"/>
                            <a:pt x="9550" y="5090"/>
                            <a:pt x="9593" y="5090"/>
                          </a:cubicBezTo>
                          <a:cubicBezTo>
                            <a:pt x="9625" y="5090"/>
                            <a:pt x="9656" y="5081"/>
                            <a:pt x="9681" y="5061"/>
                          </a:cubicBezTo>
                          <a:lnTo>
                            <a:pt x="10085" y="4739"/>
                          </a:lnTo>
                          <a:cubicBezTo>
                            <a:pt x="10121" y="4668"/>
                            <a:pt x="10133" y="4573"/>
                            <a:pt x="10085" y="4513"/>
                          </a:cubicBezTo>
                          <a:cubicBezTo>
                            <a:pt x="10065" y="4479"/>
                            <a:pt x="10019" y="4460"/>
                            <a:pt x="9974" y="4460"/>
                          </a:cubicBezTo>
                          <a:cubicBezTo>
                            <a:pt x="9941" y="4460"/>
                            <a:pt x="9908" y="4470"/>
                            <a:pt x="9883" y="4489"/>
                          </a:cubicBezTo>
                          <a:lnTo>
                            <a:pt x="9585" y="4704"/>
                          </a:lnTo>
                          <a:lnTo>
                            <a:pt x="7252" y="1644"/>
                          </a:lnTo>
                          <a:lnTo>
                            <a:pt x="8585" y="775"/>
                          </a:lnTo>
                          <a:cubicBezTo>
                            <a:pt x="8657" y="739"/>
                            <a:pt x="8680" y="644"/>
                            <a:pt x="8633" y="572"/>
                          </a:cubicBezTo>
                          <a:cubicBezTo>
                            <a:pt x="8602" y="526"/>
                            <a:pt x="8556" y="500"/>
                            <a:pt x="8505" y="500"/>
                          </a:cubicBezTo>
                          <a:cubicBezTo>
                            <a:pt x="8478" y="500"/>
                            <a:pt x="8448" y="508"/>
                            <a:pt x="8418" y="525"/>
                          </a:cubicBezTo>
                          <a:lnTo>
                            <a:pt x="6954" y="1477"/>
                          </a:lnTo>
                          <a:cubicBezTo>
                            <a:pt x="6871" y="1525"/>
                            <a:pt x="6859" y="1632"/>
                            <a:pt x="6906" y="1680"/>
                          </a:cubicBezTo>
                          <a:lnTo>
                            <a:pt x="7168" y="2037"/>
                          </a:lnTo>
                          <a:lnTo>
                            <a:pt x="6978" y="2192"/>
                          </a:lnTo>
                          <a:lnTo>
                            <a:pt x="6216" y="1942"/>
                          </a:lnTo>
                          <a:cubicBezTo>
                            <a:pt x="6204" y="1942"/>
                            <a:pt x="6192" y="1918"/>
                            <a:pt x="6180" y="1918"/>
                          </a:cubicBezTo>
                          <a:lnTo>
                            <a:pt x="4430" y="1918"/>
                          </a:lnTo>
                          <a:cubicBezTo>
                            <a:pt x="4358" y="1918"/>
                            <a:pt x="4299" y="1965"/>
                            <a:pt x="4287" y="2037"/>
                          </a:cubicBezTo>
                          <a:lnTo>
                            <a:pt x="4180" y="2430"/>
                          </a:lnTo>
                          <a:lnTo>
                            <a:pt x="3930" y="2323"/>
                          </a:lnTo>
                          <a:cubicBezTo>
                            <a:pt x="3894" y="2311"/>
                            <a:pt x="3882" y="2311"/>
                            <a:pt x="3846" y="2311"/>
                          </a:cubicBezTo>
                          <a:lnTo>
                            <a:pt x="3168" y="2382"/>
                          </a:lnTo>
                          <a:lnTo>
                            <a:pt x="2930" y="2251"/>
                          </a:lnTo>
                          <a:lnTo>
                            <a:pt x="3156" y="1858"/>
                          </a:lnTo>
                          <a:cubicBezTo>
                            <a:pt x="3192" y="1787"/>
                            <a:pt x="3168" y="1703"/>
                            <a:pt x="3096" y="1656"/>
                          </a:cubicBezTo>
                          <a:lnTo>
                            <a:pt x="251" y="25"/>
                          </a:lnTo>
                          <a:cubicBezTo>
                            <a:pt x="226" y="8"/>
                            <a:pt x="199" y="0"/>
                            <a:pt x="172" y="0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23" name="Google Shape;10608;p80"/>
                    <p:cNvSpPr/>
                    <p:nvPr/>
                  </p:nvSpPr>
                  <p:spPr>
                    <a:xfrm>
                      <a:off x="2946442" y="2015001"/>
                      <a:ext cx="37525" cy="26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9" h="842" extrusionOk="0">
                          <a:moveTo>
                            <a:pt x="1011" y="1"/>
                          </a:moveTo>
                          <a:cubicBezTo>
                            <a:pt x="983" y="1"/>
                            <a:pt x="955" y="7"/>
                            <a:pt x="929" y="20"/>
                          </a:cubicBezTo>
                          <a:lnTo>
                            <a:pt x="96" y="556"/>
                          </a:lnTo>
                          <a:cubicBezTo>
                            <a:pt x="24" y="603"/>
                            <a:pt x="0" y="699"/>
                            <a:pt x="48" y="770"/>
                          </a:cubicBezTo>
                          <a:cubicBezTo>
                            <a:pt x="84" y="818"/>
                            <a:pt x="119" y="842"/>
                            <a:pt x="167" y="842"/>
                          </a:cubicBezTo>
                          <a:cubicBezTo>
                            <a:pt x="203" y="842"/>
                            <a:pt x="226" y="830"/>
                            <a:pt x="238" y="818"/>
                          </a:cubicBezTo>
                          <a:lnTo>
                            <a:pt x="1072" y="282"/>
                          </a:lnTo>
                          <a:cubicBezTo>
                            <a:pt x="1167" y="234"/>
                            <a:pt x="1179" y="127"/>
                            <a:pt x="1131" y="68"/>
                          </a:cubicBezTo>
                          <a:cubicBezTo>
                            <a:pt x="1108" y="22"/>
                            <a:pt x="1061" y="1"/>
                            <a:pt x="1011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</p:grpSp>
              <p:sp>
                <p:nvSpPr>
                  <p:cNvPr id="18" name="Google Shape;11670;p81"/>
                  <p:cNvSpPr/>
                  <p:nvPr/>
                </p:nvSpPr>
                <p:spPr>
                  <a:xfrm>
                    <a:off x="4455932" y="3979052"/>
                    <a:ext cx="482339" cy="4833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9" h="11443" extrusionOk="0">
                        <a:moveTo>
                          <a:pt x="4644" y="3560"/>
                        </a:moveTo>
                        <a:lnTo>
                          <a:pt x="4727" y="3655"/>
                        </a:lnTo>
                        <a:lnTo>
                          <a:pt x="4132" y="4263"/>
                        </a:lnTo>
                        <a:cubicBezTo>
                          <a:pt x="3989" y="4084"/>
                          <a:pt x="3965" y="3834"/>
                          <a:pt x="4108" y="3655"/>
                        </a:cubicBezTo>
                        <a:lnTo>
                          <a:pt x="4120" y="3655"/>
                        </a:lnTo>
                        <a:cubicBezTo>
                          <a:pt x="4298" y="3655"/>
                          <a:pt x="4465" y="3620"/>
                          <a:pt x="4644" y="3560"/>
                        </a:cubicBezTo>
                        <a:close/>
                        <a:moveTo>
                          <a:pt x="8751" y="5739"/>
                        </a:moveTo>
                        <a:lnTo>
                          <a:pt x="8918" y="5906"/>
                        </a:lnTo>
                        <a:cubicBezTo>
                          <a:pt x="8944" y="5932"/>
                          <a:pt x="8994" y="5951"/>
                          <a:pt x="9043" y="5951"/>
                        </a:cubicBezTo>
                        <a:cubicBezTo>
                          <a:pt x="9061" y="5951"/>
                          <a:pt x="9080" y="5948"/>
                          <a:pt x="9097" y="5941"/>
                        </a:cubicBezTo>
                        <a:cubicBezTo>
                          <a:pt x="9275" y="5894"/>
                          <a:pt x="9430" y="5858"/>
                          <a:pt x="9597" y="5846"/>
                        </a:cubicBezTo>
                        <a:lnTo>
                          <a:pt x="9704" y="5858"/>
                        </a:lnTo>
                        <a:cubicBezTo>
                          <a:pt x="10478" y="5918"/>
                          <a:pt x="11073" y="6561"/>
                          <a:pt x="11073" y="7335"/>
                        </a:cubicBezTo>
                        <a:cubicBezTo>
                          <a:pt x="11085" y="7454"/>
                          <a:pt x="11073" y="7585"/>
                          <a:pt x="11025" y="7716"/>
                        </a:cubicBezTo>
                        <a:lnTo>
                          <a:pt x="10121" y="6811"/>
                        </a:lnTo>
                        <a:cubicBezTo>
                          <a:pt x="10061" y="6739"/>
                          <a:pt x="9966" y="6692"/>
                          <a:pt x="9870" y="6644"/>
                        </a:cubicBezTo>
                        <a:cubicBezTo>
                          <a:pt x="9787" y="6620"/>
                          <a:pt x="9704" y="6608"/>
                          <a:pt x="9609" y="6608"/>
                        </a:cubicBezTo>
                        <a:cubicBezTo>
                          <a:pt x="9418" y="6608"/>
                          <a:pt x="9239" y="6680"/>
                          <a:pt x="9108" y="6811"/>
                        </a:cubicBezTo>
                        <a:cubicBezTo>
                          <a:pt x="8918" y="7001"/>
                          <a:pt x="8858" y="7299"/>
                          <a:pt x="8942" y="7573"/>
                        </a:cubicBezTo>
                        <a:cubicBezTo>
                          <a:pt x="8978" y="7680"/>
                          <a:pt x="9037" y="7763"/>
                          <a:pt x="9108" y="7823"/>
                        </a:cubicBezTo>
                        <a:lnTo>
                          <a:pt x="10013" y="8728"/>
                        </a:lnTo>
                        <a:cubicBezTo>
                          <a:pt x="9882" y="8775"/>
                          <a:pt x="9751" y="8787"/>
                          <a:pt x="9609" y="8787"/>
                        </a:cubicBezTo>
                        <a:cubicBezTo>
                          <a:pt x="8835" y="8787"/>
                          <a:pt x="8204" y="8180"/>
                          <a:pt x="8156" y="7418"/>
                        </a:cubicBezTo>
                        <a:lnTo>
                          <a:pt x="8144" y="7323"/>
                        </a:lnTo>
                        <a:cubicBezTo>
                          <a:pt x="8144" y="7156"/>
                          <a:pt x="8168" y="6977"/>
                          <a:pt x="8227" y="6811"/>
                        </a:cubicBezTo>
                        <a:cubicBezTo>
                          <a:pt x="8263" y="6751"/>
                          <a:pt x="8239" y="6680"/>
                          <a:pt x="8180" y="6632"/>
                        </a:cubicBezTo>
                        <a:lnTo>
                          <a:pt x="8025" y="6465"/>
                        </a:lnTo>
                        <a:lnTo>
                          <a:pt x="8751" y="5739"/>
                        </a:lnTo>
                        <a:close/>
                        <a:moveTo>
                          <a:pt x="2393" y="6537"/>
                        </a:moveTo>
                        <a:lnTo>
                          <a:pt x="2751" y="6894"/>
                        </a:lnTo>
                        <a:lnTo>
                          <a:pt x="4632" y="8775"/>
                        </a:lnTo>
                        <a:lnTo>
                          <a:pt x="4894" y="9037"/>
                        </a:lnTo>
                        <a:lnTo>
                          <a:pt x="4358" y="9573"/>
                        </a:lnTo>
                        <a:lnTo>
                          <a:pt x="1858" y="7084"/>
                        </a:lnTo>
                        <a:lnTo>
                          <a:pt x="2393" y="6537"/>
                        </a:lnTo>
                        <a:close/>
                        <a:moveTo>
                          <a:pt x="4155" y="0"/>
                        </a:moveTo>
                        <a:cubicBezTo>
                          <a:pt x="3882" y="0"/>
                          <a:pt x="3632" y="60"/>
                          <a:pt x="3382" y="179"/>
                        </a:cubicBezTo>
                        <a:cubicBezTo>
                          <a:pt x="3334" y="203"/>
                          <a:pt x="3286" y="250"/>
                          <a:pt x="3286" y="298"/>
                        </a:cubicBezTo>
                        <a:cubicBezTo>
                          <a:pt x="3274" y="357"/>
                          <a:pt x="3298" y="393"/>
                          <a:pt x="3334" y="441"/>
                        </a:cubicBezTo>
                        <a:lnTo>
                          <a:pt x="4417" y="1524"/>
                        </a:lnTo>
                        <a:cubicBezTo>
                          <a:pt x="4453" y="1560"/>
                          <a:pt x="4477" y="1608"/>
                          <a:pt x="4513" y="1667"/>
                        </a:cubicBezTo>
                        <a:cubicBezTo>
                          <a:pt x="4548" y="1810"/>
                          <a:pt x="4525" y="1965"/>
                          <a:pt x="4417" y="2060"/>
                        </a:cubicBezTo>
                        <a:cubicBezTo>
                          <a:pt x="4346" y="2143"/>
                          <a:pt x="4251" y="2167"/>
                          <a:pt x="4155" y="2167"/>
                        </a:cubicBezTo>
                        <a:cubicBezTo>
                          <a:pt x="4108" y="2167"/>
                          <a:pt x="4060" y="2155"/>
                          <a:pt x="4013" y="2143"/>
                        </a:cubicBezTo>
                        <a:cubicBezTo>
                          <a:pt x="3953" y="2108"/>
                          <a:pt x="3917" y="2096"/>
                          <a:pt x="3882" y="2048"/>
                        </a:cubicBezTo>
                        <a:lnTo>
                          <a:pt x="2798" y="965"/>
                        </a:lnTo>
                        <a:cubicBezTo>
                          <a:pt x="2762" y="928"/>
                          <a:pt x="2725" y="913"/>
                          <a:pt x="2684" y="913"/>
                        </a:cubicBezTo>
                        <a:cubicBezTo>
                          <a:pt x="2671" y="913"/>
                          <a:pt x="2657" y="914"/>
                          <a:pt x="2643" y="917"/>
                        </a:cubicBezTo>
                        <a:cubicBezTo>
                          <a:pt x="2584" y="929"/>
                          <a:pt x="2548" y="965"/>
                          <a:pt x="2524" y="1012"/>
                        </a:cubicBezTo>
                        <a:cubicBezTo>
                          <a:pt x="2405" y="1262"/>
                          <a:pt x="2346" y="1512"/>
                          <a:pt x="2346" y="1786"/>
                        </a:cubicBezTo>
                        <a:cubicBezTo>
                          <a:pt x="2346" y="2239"/>
                          <a:pt x="2524" y="2679"/>
                          <a:pt x="2846" y="3013"/>
                        </a:cubicBezTo>
                        <a:cubicBezTo>
                          <a:pt x="3096" y="3286"/>
                          <a:pt x="3417" y="3465"/>
                          <a:pt x="3798" y="3548"/>
                        </a:cubicBezTo>
                        <a:cubicBezTo>
                          <a:pt x="3655" y="3846"/>
                          <a:pt x="3715" y="4203"/>
                          <a:pt x="3941" y="4465"/>
                        </a:cubicBezTo>
                        <a:lnTo>
                          <a:pt x="3560" y="4846"/>
                        </a:lnTo>
                        <a:cubicBezTo>
                          <a:pt x="3405" y="5001"/>
                          <a:pt x="3334" y="5191"/>
                          <a:pt x="3334" y="5394"/>
                        </a:cubicBezTo>
                        <a:cubicBezTo>
                          <a:pt x="3334" y="5596"/>
                          <a:pt x="3405" y="5775"/>
                          <a:pt x="3524" y="5906"/>
                        </a:cubicBezTo>
                        <a:lnTo>
                          <a:pt x="2917" y="6513"/>
                        </a:lnTo>
                        <a:lnTo>
                          <a:pt x="2560" y="6156"/>
                        </a:lnTo>
                        <a:cubicBezTo>
                          <a:pt x="2530" y="6126"/>
                          <a:pt x="2486" y="6111"/>
                          <a:pt x="2441" y="6111"/>
                        </a:cubicBezTo>
                        <a:cubicBezTo>
                          <a:pt x="2396" y="6111"/>
                          <a:pt x="2352" y="6126"/>
                          <a:pt x="2322" y="6156"/>
                        </a:cubicBezTo>
                        <a:lnTo>
                          <a:pt x="1417" y="7061"/>
                        </a:lnTo>
                        <a:lnTo>
                          <a:pt x="60" y="8418"/>
                        </a:lnTo>
                        <a:cubicBezTo>
                          <a:pt x="0" y="8478"/>
                          <a:pt x="0" y="8597"/>
                          <a:pt x="60" y="8656"/>
                        </a:cubicBezTo>
                        <a:lnTo>
                          <a:pt x="1096" y="9704"/>
                        </a:lnTo>
                        <a:cubicBezTo>
                          <a:pt x="1125" y="9734"/>
                          <a:pt x="1170" y="9748"/>
                          <a:pt x="1215" y="9748"/>
                        </a:cubicBezTo>
                        <a:cubicBezTo>
                          <a:pt x="1259" y="9748"/>
                          <a:pt x="1304" y="9734"/>
                          <a:pt x="1334" y="9704"/>
                        </a:cubicBezTo>
                        <a:cubicBezTo>
                          <a:pt x="1393" y="9644"/>
                          <a:pt x="1393" y="9525"/>
                          <a:pt x="1334" y="9466"/>
                        </a:cubicBezTo>
                        <a:lnTo>
                          <a:pt x="417" y="8537"/>
                        </a:lnTo>
                        <a:lnTo>
                          <a:pt x="1667" y="7287"/>
                        </a:lnTo>
                        <a:lnTo>
                          <a:pt x="4167" y="9787"/>
                        </a:lnTo>
                        <a:lnTo>
                          <a:pt x="2917" y="11037"/>
                        </a:lnTo>
                        <a:lnTo>
                          <a:pt x="1810" y="9942"/>
                        </a:lnTo>
                        <a:cubicBezTo>
                          <a:pt x="1780" y="9912"/>
                          <a:pt x="1736" y="9897"/>
                          <a:pt x="1691" y="9897"/>
                        </a:cubicBezTo>
                        <a:cubicBezTo>
                          <a:pt x="1646" y="9897"/>
                          <a:pt x="1602" y="9912"/>
                          <a:pt x="1572" y="9942"/>
                        </a:cubicBezTo>
                        <a:cubicBezTo>
                          <a:pt x="1512" y="10002"/>
                          <a:pt x="1512" y="10121"/>
                          <a:pt x="1572" y="10180"/>
                        </a:cubicBezTo>
                        <a:lnTo>
                          <a:pt x="2798" y="11395"/>
                        </a:lnTo>
                        <a:cubicBezTo>
                          <a:pt x="2822" y="11430"/>
                          <a:pt x="2870" y="11442"/>
                          <a:pt x="2917" y="11442"/>
                        </a:cubicBezTo>
                        <a:cubicBezTo>
                          <a:pt x="2965" y="11442"/>
                          <a:pt x="3001" y="11430"/>
                          <a:pt x="3036" y="11395"/>
                        </a:cubicBezTo>
                        <a:lnTo>
                          <a:pt x="4394" y="10037"/>
                        </a:lnTo>
                        <a:lnTo>
                          <a:pt x="5298" y="9132"/>
                        </a:lnTo>
                        <a:cubicBezTo>
                          <a:pt x="5322" y="9109"/>
                          <a:pt x="5346" y="9061"/>
                          <a:pt x="5346" y="9013"/>
                        </a:cubicBezTo>
                        <a:cubicBezTo>
                          <a:pt x="5346" y="8966"/>
                          <a:pt x="5322" y="8930"/>
                          <a:pt x="5298" y="8894"/>
                        </a:cubicBezTo>
                        <a:lnTo>
                          <a:pt x="5025" y="8632"/>
                        </a:lnTo>
                        <a:lnTo>
                          <a:pt x="5644" y="8013"/>
                        </a:lnTo>
                        <a:cubicBezTo>
                          <a:pt x="5770" y="8094"/>
                          <a:pt x="5916" y="8135"/>
                          <a:pt x="6062" y="8135"/>
                        </a:cubicBezTo>
                        <a:cubicBezTo>
                          <a:pt x="6217" y="8135"/>
                          <a:pt x="6372" y="8088"/>
                          <a:pt x="6501" y="7989"/>
                        </a:cubicBezTo>
                        <a:cubicBezTo>
                          <a:pt x="6572" y="7930"/>
                          <a:pt x="6596" y="7823"/>
                          <a:pt x="6537" y="7751"/>
                        </a:cubicBezTo>
                        <a:cubicBezTo>
                          <a:pt x="6500" y="7708"/>
                          <a:pt x="6446" y="7682"/>
                          <a:pt x="6393" y="7682"/>
                        </a:cubicBezTo>
                        <a:cubicBezTo>
                          <a:pt x="6360" y="7682"/>
                          <a:pt x="6326" y="7692"/>
                          <a:pt x="6299" y="7716"/>
                        </a:cubicBezTo>
                        <a:cubicBezTo>
                          <a:pt x="6220" y="7778"/>
                          <a:pt x="6131" y="7806"/>
                          <a:pt x="6041" y="7806"/>
                        </a:cubicBezTo>
                        <a:cubicBezTo>
                          <a:pt x="5927" y="7806"/>
                          <a:pt x="5814" y="7760"/>
                          <a:pt x="5727" y="7680"/>
                        </a:cubicBezTo>
                        <a:cubicBezTo>
                          <a:pt x="5703" y="7644"/>
                          <a:pt x="5656" y="7632"/>
                          <a:pt x="5608" y="7632"/>
                        </a:cubicBezTo>
                        <a:cubicBezTo>
                          <a:pt x="5560" y="7632"/>
                          <a:pt x="5525" y="7644"/>
                          <a:pt x="5489" y="7680"/>
                        </a:cubicBezTo>
                        <a:lnTo>
                          <a:pt x="4763" y="8406"/>
                        </a:lnTo>
                        <a:lnTo>
                          <a:pt x="3108" y="6799"/>
                        </a:lnTo>
                        <a:lnTo>
                          <a:pt x="3834" y="6072"/>
                        </a:lnTo>
                        <a:cubicBezTo>
                          <a:pt x="3894" y="6013"/>
                          <a:pt x="3894" y="5894"/>
                          <a:pt x="3834" y="5834"/>
                        </a:cubicBezTo>
                        <a:lnTo>
                          <a:pt x="3751" y="5739"/>
                        </a:lnTo>
                        <a:cubicBezTo>
                          <a:pt x="3655" y="5644"/>
                          <a:pt x="3620" y="5549"/>
                          <a:pt x="3620" y="5430"/>
                        </a:cubicBezTo>
                        <a:cubicBezTo>
                          <a:pt x="3620" y="5310"/>
                          <a:pt x="3655" y="5203"/>
                          <a:pt x="3751" y="5108"/>
                        </a:cubicBezTo>
                        <a:lnTo>
                          <a:pt x="4251" y="4608"/>
                        </a:lnTo>
                        <a:lnTo>
                          <a:pt x="5096" y="3763"/>
                        </a:lnTo>
                        <a:lnTo>
                          <a:pt x="6013" y="2846"/>
                        </a:lnTo>
                        <a:cubicBezTo>
                          <a:pt x="6025" y="2834"/>
                          <a:pt x="6037" y="2822"/>
                          <a:pt x="6049" y="2822"/>
                        </a:cubicBezTo>
                        <a:cubicBezTo>
                          <a:pt x="6106" y="2780"/>
                          <a:pt x="6170" y="2761"/>
                          <a:pt x="6233" y="2761"/>
                        </a:cubicBezTo>
                        <a:cubicBezTo>
                          <a:pt x="6314" y="2761"/>
                          <a:pt x="6393" y="2792"/>
                          <a:pt x="6453" y="2846"/>
                        </a:cubicBezTo>
                        <a:lnTo>
                          <a:pt x="6477" y="2870"/>
                        </a:lnTo>
                        <a:cubicBezTo>
                          <a:pt x="6572" y="2965"/>
                          <a:pt x="6596" y="3132"/>
                          <a:pt x="6501" y="3263"/>
                        </a:cubicBezTo>
                        <a:cubicBezTo>
                          <a:pt x="6489" y="3286"/>
                          <a:pt x="6477" y="3298"/>
                          <a:pt x="6477" y="3310"/>
                        </a:cubicBezTo>
                        <a:lnTo>
                          <a:pt x="5477" y="4310"/>
                        </a:lnTo>
                        <a:cubicBezTo>
                          <a:pt x="5418" y="4370"/>
                          <a:pt x="5418" y="4489"/>
                          <a:pt x="5477" y="4548"/>
                        </a:cubicBezTo>
                        <a:cubicBezTo>
                          <a:pt x="5501" y="4584"/>
                          <a:pt x="5549" y="4596"/>
                          <a:pt x="5596" y="4596"/>
                        </a:cubicBezTo>
                        <a:cubicBezTo>
                          <a:pt x="5644" y="4596"/>
                          <a:pt x="5679" y="4572"/>
                          <a:pt x="5715" y="4548"/>
                        </a:cubicBezTo>
                        <a:lnTo>
                          <a:pt x="6715" y="3548"/>
                        </a:lnTo>
                        <a:cubicBezTo>
                          <a:pt x="6727" y="3536"/>
                          <a:pt x="6739" y="3525"/>
                          <a:pt x="6751" y="3525"/>
                        </a:cubicBezTo>
                        <a:cubicBezTo>
                          <a:pt x="6805" y="3481"/>
                          <a:pt x="6872" y="3460"/>
                          <a:pt x="6939" y="3460"/>
                        </a:cubicBezTo>
                        <a:cubicBezTo>
                          <a:pt x="7018" y="3460"/>
                          <a:pt x="7098" y="3490"/>
                          <a:pt x="7156" y="3548"/>
                        </a:cubicBezTo>
                        <a:lnTo>
                          <a:pt x="7168" y="3560"/>
                        </a:lnTo>
                        <a:cubicBezTo>
                          <a:pt x="7275" y="3667"/>
                          <a:pt x="7287" y="3834"/>
                          <a:pt x="7203" y="3965"/>
                        </a:cubicBezTo>
                        <a:cubicBezTo>
                          <a:pt x="7192" y="3989"/>
                          <a:pt x="7192" y="4001"/>
                          <a:pt x="7168" y="4013"/>
                        </a:cubicBezTo>
                        <a:lnTo>
                          <a:pt x="6180" y="5013"/>
                        </a:lnTo>
                        <a:cubicBezTo>
                          <a:pt x="6120" y="5072"/>
                          <a:pt x="6120" y="5191"/>
                          <a:pt x="6180" y="5251"/>
                        </a:cubicBezTo>
                        <a:cubicBezTo>
                          <a:pt x="6203" y="5275"/>
                          <a:pt x="6251" y="5299"/>
                          <a:pt x="6299" y="5299"/>
                        </a:cubicBezTo>
                        <a:cubicBezTo>
                          <a:pt x="6334" y="5299"/>
                          <a:pt x="6382" y="5275"/>
                          <a:pt x="6418" y="5251"/>
                        </a:cubicBezTo>
                        <a:lnTo>
                          <a:pt x="7406" y="4251"/>
                        </a:lnTo>
                        <a:cubicBezTo>
                          <a:pt x="7430" y="4239"/>
                          <a:pt x="7442" y="4215"/>
                          <a:pt x="7454" y="4215"/>
                        </a:cubicBezTo>
                        <a:cubicBezTo>
                          <a:pt x="7506" y="4179"/>
                          <a:pt x="7569" y="4160"/>
                          <a:pt x="7633" y="4160"/>
                        </a:cubicBezTo>
                        <a:cubicBezTo>
                          <a:pt x="7715" y="4160"/>
                          <a:pt x="7798" y="4191"/>
                          <a:pt x="7858" y="4251"/>
                        </a:cubicBezTo>
                        <a:lnTo>
                          <a:pt x="7870" y="4263"/>
                        </a:lnTo>
                        <a:cubicBezTo>
                          <a:pt x="7977" y="4370"/>
                          <a:pt x="7989" y="4537"/>
                          <a:pt x="7906" y="4668"/>
                        </a:cubicBezTo>
                        <a:cubicBezTo>
                          <a:pt x="7882" y="4679"/>
                          <a:pt x="7882" y="4703"/>
                          <a:pt x="7870" y="4715"/>
                        </a:cubicBezTo>
                        <a:lnTo>
                          <a:pt x="6870" y="5715"/>
                        </a:lnTo>
                        <a:cubicBezTo>
                          <a:pt x="6811" y="5775"/>
                          <a:pt x="6811" y="5894"/>
                          <a:pt x="6870" y="5953"/>
                        </a:cubicBezTo>
                        <a:cubicBezTo>
                          <a:pt x="6906" y="5977"/>
                          <a:pt x="6953" y="5989"/>
                          <a:pt x="6989" y="5989"/>
                        </a:cubicBezTo>
                        <a:cubicBezTo>
                          <a:pt x="7037" y="5989"/>
                          <a:pt x="7084" y="5977"/>
                          <a:pt x="7108" y="5953"/>
                        </a:cubicBezTo>
                        <a:lnTo>
                          <a:pt x="8108" y="4953"/>
                        </a:lnTo>
                        <a:cubicBezTo>
                          <a:pt x="8120" y="4941"/>
                          <a:pt x="8144" y="4918"/>
                          <a:pt x="8156" y="4918"/>
                        </a:cubicBezTo>
                        <a:cubicBezTo>
                          <a:pt x="8208" y="4881"/>
                          <a:pt x="8272" y="4863"/>
                          <a:pt x="8335" y="4863"/>
                        </a:cubicBezTo>
                        <a:cubicBezTo>
                          <a:pt x="8418" y="4863"/>
                          <a:pt x="8501" y="4893"/>
                          <a:pt x="8561" y="4953"/>
                        </a:cubicBezTo>
                        <a:lnTo>
                          <a:pt x="8573" y="4965"/>
                        </a:lnTo>
                        <a:cubicBezTo>
                          <a:pt x="8680" y="5072"/>
                          <a:pt x="8692" y="5239"/>
                          <a:pt x="8597" y="5370"/>
                        </a:cubicBezTo>
                        <a:cubicBezTo>
                          <a:pt x="8585" y="5382"/>
                          <a:pt x="8573" y="5394"/>
                          <a:pt x="8573" y="5418"/>
                        </a:cubicBezTo>
                        <a:lnTo>
                          <a:pt x="6715" y="7275"/>
                        </a:lnTo>
                        <a:cubicBezTo>
                          <a:pt x="6656" y="7335"/>
                          <a:pt x="6656" y="7454"/>
                          <a:pt x="6715" y="7513"/>
                        </a:cubicBezTo>
                        <a:cubicBezTo>
                          <a:pt x="6739" y="7537"/>
                          <a:pt x="6787" y="7561"/>
                          <a:pt x="6834" y="7561"/>
                        </a:cubicBezTo>
                        <a:cubicBezTo>
                          <a:pt x="6870" y="7561"/>
                          <a:pt x="6918" y="7537"/>
                          <a:pt x="6953" y="7513"/>
                        </a:cubicBezTo>
                        <a:lnTo>
                          <a:pt x="7787" y="6680"/>
                        </a:lnTo>
                        <a:lnTo>
                          <a:pt x="7870" y="6763"/>
                        </a:lnTo>
                        <a:cubicBezTo>
                          <a:pt x="7811" y="6942"/>
                          <a:pt x="7787" y="7120"/>
                          <a:pt x="7787" y="7287"/>
                        </a:cubicBezTo>
                        <a:lnTo>
                          <a:pt x="7787" y="7299"/>
                        </a:lnTo>
                        <a:lnTo>
                          <a:pt x="7799" y="7406"/>
                        </a:lnTo>
                        <a:cubicBezTo>
                          <a:pt x="7823" y="7870"/>
                          <a:pt x="8037" y="8287"/>
                          <a:pt x="8358" y="8597"/>
                        </a:cubicBezTo>
                        <a:cubicBezTo>
                          <a:pt x="8692" y="8906"/>
                          <a:pt x="9132" y="9085"/>
                          <a:pt x="9597" y="9085"/>
                        </a:cubicBezTo>
                        <a:cubicBezTo>
                          <a:pt x="9870" y="9085"/>
                          <a:pt x="10121" y="9025"/>
                          <a:pt x="10371" y="8906"/>
                        </a:cubicBezTo>
                        <a:cubicBezTo>
                          <a:pt x="10418" y="8882"/>
                          <a:pt x="10466" y="8835"/>
                          <a:pt x="10466" y="8787"/>
                        </a:cubicBezTo>
                        <a:cubicBezTo>
                          <a:pt x="10478" y="8728"/>
                          <a:pt x="10442" y="8692"/>
                          <a:pt x="10418" y="8644"/>
                        </a:cubicBezTo>
                        <a:lnTo>
                          <a:pt x="9335" y="7537"/>
                        </a:lnTo>
                        <a:cubicBezTo>
                          <a:pt x="9287" y="7501"/>
                          <a:pt x="9251" y="7454"/>
                          <a:pt x="9251" y="7406"/>
                        </a:cubicBezTo>
                        <a:cubicBezTo>
                          <a:pt x="9192" y="7263"/>
                          <a:pt x="9239" y="7108"/>
                          <a:pt x="9347" y="7001"/>
                        </a:cubicBezTo>
                        <a:cubicBezTo>
                          <a:pt x="9418" y="6930"/>
                          <a:pt x="9513" y="6882"/>
                          <a:pt x="9609" y="6882"/>
                        </a:cubicBezTo>
                        <a:cubicBezTo>
                          <a:pt x="9656" y="6882"/>
                          <a:pt x="9704" y="6906"/>
                          <a:pt x="9751" y="6918"/>
                        </a:cubicBezTo>
                        <a:cubicBezTo>
                          <a:pt x="9811" y="6942"/>
                          <a:pt x="9847" y="6965"/>
                          <a:pt x="9882" y="7001"/>
                        </a:cubicBezTo>
                        <a:lnTo>
                          <a:pt x="10966" y="8097"/>
                        </a:lnTo>
                        <a:cubicBezTo>
                          <a:pt x="11000" y="8122"/>
                          <a:pt x="11034" y="8142"/>
                          <a:pt x="11073" y="8142"/>
                        </a:cubicBezTo>
                        <a:cubicBezTo>
                          <a:pt x="11088" y="8142"/>
                          <a:pt x="11104" y="8139"/>
                          <a:pt x="11121" y="8132"/>
                        </a:cubicBezTo>
                        <a:cubicBezTo>
                          <a:pt x="11180" y="8120"/>
                          <a:pt x="11216" y="8097"/>
                          <a:pt x="11240" y="8049"/>
                        </a:cubicBezTo>
                        <a:cubicBezTo>
                          <a:pt x="11359" y="7799"/>
                          <a:pt x="11418" y="7537"/>
                          <a:pt x="11418" y="7275"/>
                        </a:cubicBezTo>
                        <a:cubicBezTo>
                          <a:pt x="11418" y="6858"/>
                          <a:pt x="11252" y="6430"/>
                          <a:pt x="10918" y="6084"/>
                        </a:cubicBezTo>
                        <a:cubicBezTo>
                          <a:pt x="10609" y="5751"/>
                          <a:pt x="10180" y="5549"/>
                          <a:pt x="9728" y="5513"/>
                        </a:cubicBezTo>
                        <a:lnTo>
                          <a:pt x="9632" y="5501"/>
                        </a:lnTo>
                        <a:lnTo>
                          <a:pt x="9609" y="5501"/>
                        </a:lnTo>
                        <a:cubicBezTo>
                          <a:pt x="9454" y="5501"/>
                          <a:pt x="9275" y="5537"/>
                          <a:pt x="9097" y="5596"/>
                        </a:cubicBezTo>
                        <a:lnTo>
                          <a:pt x="8954" y="5453"/>
                        </a:lnTo>
                        <a:cubicBezTo>
                          <a:pt x="9049" y="5215"/>
                          <a:pt x="9001" y="4953"/>
                          <a:pt x="8811" y="4763"/>
                        </a:cubicBezTo>
                        <a:lnTo>
                          <a:pt x="8799" y="4739"/>
                        </a:lnTo>
                        <a:cubicBezTo>
                          <a:pt x="8656" y="4608"/>
                          <a:pt x="8477" y="4548"/>
                          <a:pt x="8299" y="4548"/>
                        </a:cubicBezTo>
                        <a:cubicBezTo>
                          <a:pt x="8323" y="4370"/>
                          <a:pt x="8239" y="4191"/>
                          <a:pt x="8108" y="4060"/>
                        </a:cubicBezTo>
                        <a:lnTo>
                          <a:pt x="8096" y="4048"/>
                        </a:lnTo>
                        <a:cubicBezTo>
                          <a:pt x="7965" y="3906"/>
                          <a:pt x="7775" y="3846"/>
                          <a:pt x="7596" y="3846"/>
                        </a:cubicBezTo>
                        <a:cubicBezTo>
                          <a:pt x="7620" y="3667"/>
                          <a:pt x="7537" y="3489"/>
                          <a:pt x="7406" y="3358"/>
                        </a:cubicBezTo>
                        <a:lnTo>
                          <a:pt x="7394" y="3346"/>
                        </a:lnTo>
                        <a:cubicBezTo>
                          <a:pt x="7263" y="3215"/>
                          <a:pt x="7084" y="3155"/>
                          <a:pt x="6906" y="3155"/>
                        </a:cubicBezTo>
                        <a:cubicBezTo>
                          <a:pt x="6918" y="2977"/>
                          <a:pt x="6846" y="2798"/>
                          <a:pt x="6703" y="2655"/>
                        </a:cubicBezTo>
                        <a:lnTo>
                          <a:pt x="6692" y="2643"/>
                        </a:lnTo>
                        <a:cubicBezTo>
                          <a:pt x="6565" y="2516"/>
                          <a:pt x="6400" y="2453"/>
                          <a:pt x="6235" y="2453"/>
                        </a:cubicBezTo>
                        <a:cubicBezTo>
                          <a:pt x="6152" y="2453"/>
                          <a:pt x="6068" y="2469"/>
                          <a:pt x="5989" y="2501"/>
                        </a:cubicBezTo>
                        <a:lnTo>
                          <a:pt x="5858" y="2358"/>
                        </a:lnTo>
                        <a:cubicBezTo>
                          <a:pt x="5918" y="2179"/>
                          <a:pt x="5953" y="2001"/>
                          <a:pt x="5953" y="1846"/>
                        </a:cubicBezTo>
                        <a:lnTo>
                          <a:pt x="5953" y="1822"/>
                        </a:lnTo>
                        <a:lnTo>
                          <a:pt x="5930" y="1727"/>
                        </a:lnTo>
                        <a:cubicBezTo>
                          <a:pt x="5918" y="1465"/>
                          <a:pt x="5846" y="1215"/>
                          <a:pt x="5727" y="988"/>
                        </a:cubicBezTo>
                        <a:cubicBezTo>
                          <a:pt x="5693" y="937"/>
                          <a:pt x="5628" y="898"/>
                          <a:pt x="5567" y="898"/>
                        </a:cubicBezTo>
                        <a:cubicBezTo>
                          <a:pt x="5544" y="898"/>
                          <a:pt x="5521" y="904"/>
                          <a:pt x="5501" y="917"/>
                        </a:cubicBezTo>
                        <a:cubicBezTo>
                          <a:pt x="5429" y="965"/>
                          <a:pt x="5382" y="1072"/>
                          <a:pt x="5429" y="1143"/>
                        </a:cubicBezTo>
                        <a:cubicBezTo>
                          <a:pt x="5537" y="1334"/>
                          <a:pt x="5596" y="1524"/>
                          <a:pt x="5608" y="1739"/>
                        </a:cubicBezTo>
                        <a:lnTo>
                          <a:pt x="5620" y="1846"/>
                        </a:lnTo>
                        <a:cubicBezTo>
                          <a:pt x="5620" y="2001"/>
                          <a:pt x="5596" y="2167"/>
                          <a:pt x="5513" y="2346"/>
                        </a:cubicBezTo>
                        <a:cubicBezTo>
                          <a:pt x="5489" y="2405"/>
                          <a:pt x="5513" y="2477"/>
                          <a:pt x="5560" y="2524"/>
                        </a:cubicBezTo>
                        <a:lnTo>
                          <a:pt x="5727" y="2691"/>
                        </a:lnTo>
                        <a:lnTo>
                          <a:pt x="5001" y="3417"/>
                        </a:lnTo>
                        <a:lnTo>
                          <a:pt x="4834" y="3251"/>
                        </a:lnTo>
                        <a:cubicBezTo>
                          <a:pt x="4800" y="3225"/>
                          <a:pt x="4753" y="3205"/>
                          <a:pt x="4707" y="3205"/>
                        </a:cubicBezTo>
                        <a:cubicBezTo>
                          <a:pt x="4690" y="3205"/>
                          <a:pt x="4672" y="3208"/>
                          <a:pt x="4656" y="3215"/>
                        </a:cubicBezTo>
                        <a:cubicBezTo>
                          <a:pt x="4477" y="3274"/>
                          <a:pt x="4310" y="3298"/>
                          <a:pt x="4155" y="3298"/>
                        </a:cubicBezTo>
                        <a:lnTo>
                          <a:pt x="4048" y="3286"/>
                        </a:lnTo>
                        <a:cubicBezTo>
                          <a:pt x="3274" y="3227"/>
                          <a:pt x="2679" y="2584"/>
                          <a:pt x="2679" y="1822"/>
                        </a:cubicBezTo>
                        <a:cubicBezTo>
                          <a:pt x="2679" y="1691"/>
                          <a:pt x="2691" y="1560"/>
                          <a:pt x="2739" y="1429"/>
                        </a:cubicBezTo>
                        <a:lnTo>
                          <a:pt x="3644" y="2334"/>
                        </a:lnTo>
                        <a:cubicBezTo>
                          <a:pt x="3703" y="2405"/>
                          <a:pt x="3798" y="2453"/>
                          <a:pt x="3894" y="2501"/>
                        </a:cubicBezTo>
                        <a:cubicBezTo>
                          <a:pt x="3989" y="2524"/>
                          <a:pt x="4060" y="2536"/>
                          <a:pt x="4155" y="2536"/>
                        </a:cubicBezTo>
                        <a:cubicBezTo>
                          <a:pt x="4346" y="2536"/>
                          <a:pt x="4525" y="2465"/>
                          <a:pt x="4656" y="2334"/>
                        </a:cubicBezTo>
                        <a:cubicBezTo>
                          <a:pt x="4846" y="2143"/>
                          <a:pt x="4929" y="1846"/>
                          <a:pt x="4822" y="1572"/>
                        </a:cubicBezTo>
                        <a:lnTo>
                          <a:pt x="4822" y="1560"/>
                        </a:lnTo>
                        <a:cubicBezTo>
                          <a:pt x="4787" y="1489"/>
                          <a:pt x="4751" y="1393"/>
                          <a:pt x="4656" y="1310"/>
                        </a:cubicBezTo>
                        <a:lnTo>
                          <a:pt x="3751" y="393"/>
                        </a:lnTo>
                        <a:cubicBezTo>
                          <a:pt x="3882" y="357"/>
                          <a:pt x="4013" y="334"/>
                          <a:pt x="4144" y="334"/>
                        </a:cubicBezTo>
                        <a:cubicBezTo>
                          <a:pt x="4489" y="334"/>
                          <a:pt x="4798" y="441"/>
                          <a:pt x="5060" y="655"/>
                        </a:cubicBezTo>
                        <a:cubicBezTo>
                          <a:pt x="5088" y="678"/>
                          <a:pt x="5121" y="689"/>
                          <a:pt x="5155" y="689"/>
                        </a:cubicBezTo>
                        <a:cubicBezTo>
                          <a:pt x="5208" y="689"/>
                          <a:pt x="5262" y="663"/>
                          <a:pt x="5298" y="619"/>
                        </a:cubicBezTo>
                        <a:cubicBezTo>
                          <a:pt x="5358" y="548"/>
                          <a:pt x="5346" y="441"/>
                          <a:pt x="5263" y="381"/>
                        </a:cubicBezTo>
                        <a:cubicBezTo>
                          <a:pt x="4941" y="131"/>
                          <a:pt x="4548" y="0"/>
                          <a:pt x="4155" y="0"/>
                        </a:cubicBezTo>
                        <a:close/>
                      </a:path>
                    </a:pathLst>
                  </a:custGeom>
                  <a:solidFill>
                    <a:srgbClr val="657E9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grpSp>
                <p:nvGrpSpPr>
                  <p:cNvPr id="19" name="Google Shape;11167;p80"/>
                  <p:cNvGrpSpPr/>
                  <p:nvPr/>
                </p:nvGrpSpPr>
                <p:grpSpPr>
                  <a:xfrm>
                    <a:off x="6186871" y="3961249"/>
                    <a:ext cx="490653" cy="468416"/>
                    <a:chOff x="1299146" y="3806507"/>
                    <a:chExt cx="367990" cy="351312"/>
                  </a:xfrm>
                </p:grpSpPr>
                <p:sp>
                  <p:nvSpPr>
                    <p:cNvPr id="20" name="Google Shape;11168;p80"/>
                    <p:cNvSpPr/>
                    <p:nvPr/>
                  </p:nvSpPr>
                  <p:spPr>
                    <a:xfrm>
                      <a:off x="1299146" y="3844414"/>
                      <a:ext cx="321012" cy="31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6" h="9847" extrusionOk="0">
                          <a:moveTo>
                            <a:pt x="8728" y="1"/>
                          </a:moveTo>
                          <a:cubicBezTo>
                            <a:pt x="8383" y="1"/>
                            <a:pt x="8038" y="143"/>
                            <a:pt x="7787" y="405"/>
                          </a:cubicBezTo>
                          <a:lnTo>
                            <a:pt x="6847" y="1346"/>
                          </a:lnTo>
                          <a:cubicBezTo>
                            <a:pt x="6775" y="1417"/>
                            <a:pt x="6775" y="1525"/>
                            <a:pt x="6847" y="1596"/>
                          </a:cubicBezTo>
                          <a:cubicBezTo>
                            <a:pt x="6883" y="1632"/>
                            <a:pt x="6927" y="1650"/>
                            <a:pt x="6972" y="1650"/>
                          </a:cubicBezTo>
                          <a:cubicBezTo>
                            <a:pt x="7017" y="1650"/>
                            <a:pt x="7061" y="1632"/>
                            <a:pt x="7097" y="1596"/>
                          </a:cubicBezTo>
                          <a:lnTo>
                            <a:pt x="8038" y="667"/>
                          </a:lnTo>
                          <a:cubicBezTo>
                            <a:pt x="8228" y="465"/>
                            <a:pt x="8478" y="370"/>
                            <a:pt x="8728" y="370"/>
                          </a:cubicBezTo>
                          <a:cubicBezTo>
                            <a:pt x="8990" y="370"/>
                            <a:pt x="9252" y="465"/>
                            <a:pt x="9431" y="667"/>
                          </a:cubicBezTo>
                          <a:cubicBezTo>
                            <a:pt x="9633" y="858"/>
                            <a:pt x="9728" y="1108"/>
                            <a:pt x="9728" y="1358"/>
                          </a:cubicBezTo>
                          <a:cubicBezTo>
                            <a:pt x="9728" y="1620"/>
                            <a:pt x="9633" y="1882"/>
                            <a:pt x="9431" y="2060"/>
                          </a:cubicBezTo>
                          <a:lnTo>
                            <a:pt x="8157" y="3346"/>
                          </a:lnTo>
                          <a:cubicBezTo>
                            <a:pt x="8014" y="3025"/>
                            <a:pt x="7835" y="2751"/>
                            <a:pt x="7585" y="2489"/>
                          </a:cubicBezTo>
                          <a:cubicBezTo>
                            <a:pt x="7085" y="1995"/>
                            <a:pt x="6427" y="1748"/>
                            <a:pt x="5769" y="1748"/>
                          </a:cubicBezTo>
                          <a:cubicBezTo>
                            <a:pt x="5112" y="1748"/>
                            <a:pt x="4454" y="1995"/>
                            <a:pt x="3954" y="2489"/>
                          </a:cubicBezTo>
                          <a:lnTo>
                            <a:pt x="989" y="5454"/>
                          </a:lnTo>
                          <a:cubicBezTo>
                            <a:pt x="1" y="6454"/>
                            <a:pt x="1" y="8085"/>
                            <a:pt x="989" y="9085"/>
                          </a:cubicBezTo>
                          <a:cubicBezTo>
                            <a:pt x="1501" y="9597"/>
                            <a:pt x="2156" y="9847"/>
                            <a:pt x="2811" y="9847"/>
                          </a:cubicBezTo>
                          <a:cubicBezTo>
                            <a:pt x="3466" y="9847"/>
                            <a:pt x="4120" y="9597"/>
                            <a:pt x="4620" y="9085"/>
                          </a:cubicBezTo>
                          <a:lnTo>
                            <a:pt x="6204" y="7513"/>
                          </a:lnTo>
                          <a:cubicBezTo>
                            <a:pt x="6275" y="7430"/>
                            <a:pt x="6275" y="7323"/>
                            <a:pt x="6204" y="7251"/>
                          </a:cubicBezTo>
                          <a:cubicBezTo>
                            <a:pt x="6182" y="7243"/>
                            <a:pt x="6152" y="7237"/>
                            <a:pt x="6120" y="7237"/>
                          </a:cubicBezTo>
                          <a:cubicBezTo>
                            <a:pt x="6064" y="7237"/>
                            <a:pt x="5999" y="7254"/>
                            <a:pt x="5954" y="7299"/>
                          </a:cubicBezTo>
                          <a:lnTo>
                            <a:pt x="4370" y="8883"/>
                          </a:lnTo>
                          <a:cubicBezTo>
                            <a:pt x="3954" y="9299"/>
                            <a:pt x="3394" y="9537"/>
                            <a:pt x="2811" y="9537"/>
                          </a:cubicBezTo>
                          <a:cubicBezTo>
                            <a:pt x="2215" y="9537"/>
                            <a:pt x="1668" y="9311"/>
                            <a:pt x="1251" y="8883"/>
                          </a:cubicBezTo>
                          <a:cubicBezTo>
                            <a:pt x="382" y="8013"/>
                            <a:pt x="382" y="6597"/>
                            <a:pt x="1251" y="5739"/>
                          </a:cubicBezTo>
                          <a:lnTo>
                            <a:pt x="4204" y="2775"/>
                          </a:lnTo>
                          <a:cubicBezTo>
                            <a:pt x="4620" y="2358"/>
                            <a:pt x="5192" y="2120"/>
                            <a:pt x="5775" y="2120"/>
                          </a:cubicBezTo>
                          <a:cubicBezTo>
                            <a:pt x="6371" y="2120"/>
                            <a:pt x="6918" y="2346"/>
                            <a:pt x="7335" y="2775"/>
                          </a:cubicBezTo>
                          <a:cubicBezTo>
                            <a:pt x="7573" y="3013"/>
                            <a:pt x="7764" y="3310"/>
                            <a:pt x="7871" y="3644"/>
                          </a:cubicBezTo>
                          <a:lnTo>
                            <a:pt x="6478" y="5037"/>
                          </a:lnTo>
                          <a:cubicBezTo>
                            <a:pt x="6275" y="5227"/>
                            <a:pt x="6025" y="5335"/>
                            <a:pt x="5775" y="5335"/>
                          </a:cubicBezTo>
                          <a:cubicBezTo>
                            <a:pt x="5501" y="5335"/>
                            <a:pt x="5251" y="5227"/>
                            <a:pt x="5073" y="5037"/>
                          </a:cubicBezTo>
                          <a:cubicBezTo>
                            <a:pt x="4990" y="4942"/>
                            <a:pt x="4906" y="4834"/>
                            <a:pt x="4847" y="4703"/>
                          </a:cubicBezTo>
                          <a:cubicBezTo>
                            <a:pt x="4828" y="4639"/>
                            <a:pt x="4760" y="4596"/>
                            <a:pt x="4692" y="4596"/>
                          </a:cubicBezTo>
                          <a:cubicBezTo>
                            <a:pt x="4672" y="4596"/>
                            <a:pt x="4651" y="4600"/>
                            <a:pt x="4632" y="4608"/>
                          </a:cubicBezTo>
                          <a:cubicBezTo>
                            <a:pt x="4537" y="4632"/>
                            <a:pt x="4489" y="4739"/>
                            <a:pt x="4525" y="4823"/>
                          </a:cubicBezTo>
                          <a:cubicBezTo>
                            <a:pt x="4597" y="4989"/>
                            <a:pt x="4692" y="5144"/>
                            <a:pt x="4823" y="5275"/>
                          </a:cubicBezTo>
                          <a:cubicBezTo>
                            <a:pt x="5073" y="5525"/>
                            <a:pt x="5418" y="5680"/>
                            <a:pt x="5775" y="5680"/>
                          </a:cubicBezTo>
                          <a:cubicBezTo>
                            <a:pt x="6133" y="5680"/>
                            <a:pt x="6478" y="5537"/>
                            <a:pt x="6728" y="5275"/>
                          </a:cubicBezTo>
                          <a:lnTo>
                            <a:pt x="9681" y="2310"/>
                          </a:lnTo>
                          <a:cubicBezTo>
                            <a:pt x="9943" y="2060"/>
                            <a:pt x="10085" y="1715"/>
                            <a:pt x="10085" y="1358"/>
                          </a:cubicBezTo>
                          <a:cubicBezTo>
                            <a:pt x="10085" y="1001"/>
                            <a:pt x="9954" y="655"/>
                            <a:pt x="9681" y="405"/>
                          </a:cubicBezTo>
                          <a:cubicBezTo>
                            <a:pt x="9431" y="155"/>
                            <a:pt x="9085" y="1"/>
                            <a:pt x="8728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21" name="Google Shape;11169;p80"/>
                    <p:cNvSpPr/>
                    <p:nvPr/>
                  </p:nvSpPr>
                  <p:spPr>
                    <a:xfrm>
                      <a:off x="1345391" y="3806507"/>
                      <a:ext cx="321744" cy="3138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09" h="9860" extrusionOk="0">
                          <a:moveTo>
                            <a:pt x="7281" y="1"/>
                          </a:moveTo>
                          <a:cubicBezTo>
                            <a:pt x="6623" y="1"/>
                            <a:pt x="5965" y="251"/>
                            <a:pt x="5465" y="751"/>
                          </a:cubicBezTo>
                          <a:lnTo>
                            <a:pt x="3894" y="2335"/>
                          </a:lnTo>
                          <a:cubicBezTo>
                            <a:pt x="3810" y="2406"/>
                            <a:pt x="3810" y="2513"/>
                            <a:pt x="3894" y="2585"/>
                          </a:cubicBezTo>
                          <a:cubicBezTo>
                            <a:pt x="3929" y="2620"/>
                            <a:pt x="3974" y="2638"/>
                            <a:pt x="4019" y="2638"/>
                          </a:cubicBezTo>
                          <a:cubicBezTo>
                            <a:pt x="4063" y="2638"/>
                            <a:pt x="4108" y="2620"/>
                            <a:pt x="4144" y="2585"/>
                          </a:cubicBezTo>
                          <a:lnTo>
                            <a:pt x="5715" y="1001"/>
                          </a:lnTo>
                          <a:cubicBezTo>
                            <a:pt x="6150" y="572"/>
                            <a:pt x="6721" y="358"/>
                            <a:pt x="7291" y="358"/>
                          </a:cubicBezTo>
                          <a:cubicBezTo>
                            <a:pt x="7861" y="358"/>
                            <a:pt x="8430" y="572"/>
                            <a:pt x="8859" y="1001"/>
                          </a:cubicBezTo>
                          <a:cubicBezTo>
                            <a:pt x="9728" y="1870"/>
                            <a:pt x="9728" y="3287"/>
                            <a:pt x="8859" y="4144"/>
                          </a:cubicBezTo>
                          <a:lnTo>
                            <a:pt x="5882" y="7097"/>
                          </a:lnTo>
                          <a:cubicBezTo>
                            <a:pt x="5465" y="7514"/>
                            <a:pt x="4894" y="7752"/>
                            <a:pt x="4322" y="7752"/>
                          </a:cubicBezTo>
                          <a:cubicBezTo>
                            <a:pt x="3727" y="7752"/>
                            <a:pt x="3179" y="7526"/>
                            <a:pt x="2763" y="7097"/>
                          </a:cubicBezTo>
                          <a:cubicBezTo>
                            <a:pt x="2513" y="6859"/>
                            <a:pt x="2322" y="6561"/>
                            <a:pt x="2215" y="6228"/>
                          </a:cubicBezTo>
                          <a:lnTo>
                            <a:pt x="3620" y="4835"/>
                          </a:lnTo>
                          <a:cubicBezTo>
                            <a:pt x="3810" y="4632"/>
                            <a:pt x="4060" y="4537"/>
                            <a:pt x="4322" y="4537"/>
                          </a:cubicBezTo>
                          <a:cubicBezTo>
                            <a:pt x="4584" y="4537"/>
                            <a:pt x="4834" y="4632"/>
                            <a:pt x="5013" y="4835"/>
                          </a:cubicBezTo>
                          <a:cubicBezTo>
                            <a:pt x="5108" y="4918"/>
                            <a:pt x="5180" y="5037"/>
                            <a:pt x="5239" y="5156"/>
                          </a:cubicBezTo>
                          <a:cubicBezTo>
                            <a:pt x="5268" y="5232"/>
                            <a:pt x="5334" y="5271"/>
                            <a:pt x="5409" y="5271"/>
                          </a:cubicBezTo>
                          <a:cubicBezTo>
                            <a:pt x="5427" y="5271"/>
                            <a:pt x="5446" y="5268"/>
                            <a:pt x="5465" y="5263"/>
                          </a:cubicBezTo>
                          <a:cubicBezTo>
                            <a:pt x="5549" y="5228"/>
                            <a:pt x="5596" y="5132"/>
                            <a:pt x="5572" y="5037"/>
                          </a:cubicBezTo>
                          <a:cubicBezTo>
                            <a:pt x="5489" y="4871"/>
                            <a:pt x="5406" y="4728"/>
                            <a:pt x="5275" y="4597"/>
                          </a:cubicBezTo>
                          <a:cubicBezTo>
                            <a:pt x="5013" y="4335"/>
                            <a:pt x="4680" y="4192"/>
                            <a:pt x="4322" y="4192"/>
                          </a:cubicBezTo>
                          <a:cubicBezTo>
                            <a:pt x="3965" y="4192"/>
                            <a:pt x="3620" y="4323"/>
                            <a:pt x="3370" y="4597"/>
                          </a:cubicBezTo>
                          <a:lnTo>
                            <a:pt x="1917" y="6037"/>
                          </a:lnTo>
                          <a:cubicBezTo>
                            <a:pt x="1893" y="6049"/>
                            <a:pt x="1882" y="6061"/>
                            <a:pt x="1870" y="6097"/>
                          </a:cubicBezTo>
                          <a:lnTo>
                            <a:pt x="405" y="7549"/>
                          </a:lnTo>
                          <a:cubicBezTo>
                            <a:pt x="155" y="7811"/>
                            <a:pt x="0" y="8145"/>
                            <a:pt x="0" y="8502"/>
                          </a:cubicBezTo>
                          <a:cubicBezTo>
                            <a:pt x="0" y="8859"/>
                            <a:pt x="131" y="9204"/>
                            <a:pt x="405" y="9454"/>
                          </a:cubicBezTo>
                          <a:cubicBezTo>
                            <a:pt x="655" y="9716"/>
                            <a:pt x="1000" y="9859"/>
                            <a:pt x="1358" y="9859"/>
                          </a:cubicBezTo>
                          <a:cubicBezTo>
                            <a:pt x="1715" y="9859"/>
                            <a:pt x="2060" y="9728"/>
                            <a:pt x="2310" y="9454"/>
                          </a:cubicBezTo>
                          <a:lnTo>
                            <a:pt x="3251" y="8526"/>
                          </a:lnTo>
                          <a:cubicBezTo>
                            <a:pt x="3322" y="8442"/>
                            <a:pt x="3322" y="8347"/>
                            <a:pt x="3251" y="8264"/>
                          </a:cubicBezTo>
                          <a:cubicBezTo>
                            <a:pt x="3209" y="8228"/>
                            <a:pt x="3164" y="8210"/>
                            <a:pt x="3120" y="8210"/>
                          </a:cubicBezTo>
                          <a:cubicBezTo>
                            <a:pt x="3075" y="8210"/>
                            <a:pt x="3030" y="8228"/>
                            <a:pt x="2989" y="8264"/>
                          </a:cubicBezTo>
                          <a:lnTo>
                            <a:pt x="2060" y="9204"/>
                          </a:lnTo>
                          <a:cubicBezTo>
                            <a:pt x="1858" y="9395"/>
                            <a:pt x="1608" y="9502"/>
                            <a:pt x="1358" y="9502"/>
                          </a:cubicBezTo>
                          <a:cubicBezTo>
                            <a:pt x="1108" y="9502"/>
                            <a:pt x="834" y="9395"/>
                            <a:pt x="655" y="9204"/>
                          </a:cubicBezTo>
                          <a:cubicBezTo>
                            <a:pt x="465" y="9014"/>
                            <a:pt x="358" y="8764"/>
                            <a:pt x="358" y="8502"/>
                          </a:cubicBezTo>
                          <a:cubicBezTo>
                            <a:pt x="358" y="8252"/>
                            <a:pt x="465" y="7990"/>
                            <a:pt x="655" y="7811"/>
                          </a:cubicBezTo>
                          <a:lnTo>
                            <a:pt x="1941" y="6526"/>
                          </a:lnTo>
                          <a:cubicBezTo>
                            <a:pt x="2072" y="6835"/>
                            <a:pt x="2251" y="7121"/>
                            <a:pt x="2501" y="7371"/>
                          </a:cubicBezTo>
                          <a:cubicBezTo>
                            <a:pt x="3001" y="7859"/>
                            <a:pt x="3632" y="8133"/>
                            <a:pt x="4322" y="8133"/>
                          </a:cubicBezTo>
                          <a:cubicBezTo>
                            <a:pt x="5001" y="8133"/>
                            <a:pt x="5656" y="7871"/>
                            <a:pt x="6132" y="7371"/>
                          </a:cubicBezTo>
                          <a:lnTo>
                            <a:pt x="9097" y="4418"/>
                          </a:lnTo>
                          <a:cubicBezTo>
                            <a:pt x="10109" y="3382"/>
                            <a:pt x="10109" y="1751"/>
                            <a:pt x="9097" y="751"/>
                          </a:cubicBezTo>
                          <a:cubicBezTo>
                            <a:pt x="8597" y="251"/>
                            <a:pt x="7939" y="1"/>
                            <a:pt x="7281" y="1"/>
                          </a:cubicBezTo>
                          <a:close/>
                        </a:path>
                      </a:pathLst>
                    </a:custGeom>
                    <a:solidFill>
                      <a:srgbClr val="657E9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</p:grpSp>
            </p:grpSp>
          </p:grp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0145" y="2929969"/>
                <a:ext cx="708280" cy="855468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1471-DFE2-804F-86CF-0BC66D07D2D5}" type="slidenum">
              <a:rPr lang="fr-FR" smtClean="0"/>
              <a:t>27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30200" y="4941686"/>
            <a:ext cx="586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latin typeface="Luciole" panose="020B0500020200000003" pitchFamily="34" charset="0"/>
              </a:rPr>
              <a:t>Une question ? Un besoin ?</a:t>
            </a:r>
          </a:p>
          <a:p>
            <a:r>
              <a:rPr lang="fr-FR" sz="1600">
                <a:latin typeface="Luciole" panose="020B0500020200000003" pitchFamily="34" charset="0"/>
              </a:rPr>
              <a:t>Rendez-vous sur : </a:t>
            </a:r>
            <a:r>
              <a:rPr lang="fr-FR" sz="1600">
                <a:solidFill>
                  <a:schemeClr val="accent2"/>
                </a:solidFill>
                <a:latin typeface="Luciole" panose="020B0500020200000003" pitchFamily="34" charset="0"/>
                <a:hlinkClick r:id="rId7"/>
              </a:rPr>
              <a:t>https://plateforme.irsa.fr</a:t>
            </a:r>
            <a:r>
              <a:rPr lang="fr-FR" sz="1600">
                <a:solidFill>
                  <a:schemeClr val="accent2"/>
                </a:solidFill>
                <a:latin typeface="Luciole" panose="020B0500020200000003" pitchFamily="34" charset="0"/>
              </a:rPr>
              <a:t> 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CD04600-64A1-D2F8-A151-FBAF8CAAB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7909D09-6D84-492E-D34D-14B261053903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10B758C6-FCCD-87EA-7432-AA8D1A00E1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36" name="Image 35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2E462B0-AFAF-7D94-5833-003637E33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2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660E42-12BD-7D49-A83E-3A80DD45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575" y="0"/>
            <a:ext cx="9584267" cy="57398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42EF24-705D-B945-AC98-7A7285F37F0A}"/>
              </a:ext>
            </a:extLst>
          </p:cNvPr>
          <p:cNvSpPr txBox="1"/>
          <p:nvPr/>
        </p:nvSpPr>
        <p:spPr>
          <a:xfrm>
            <a:off x="8081915" y="2546707"/>
            <a:ext cx="367016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33" b="1">
                <a:latin typeface="Raleway" pitchFamily="2" charset="0"/>
              </a:rPr>
              <a:t>Jeu des Décibels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6416E3-6CDE-0E4C-9338-A556FB49FEEF}"/>
              </a:ext>
            </a:extLst>
          </p:cNvPr>
          <p:cNvSpPr txBox="1"/>
          <p:nvPr/>
        </p:nvSpPr>
        <p:spPr>
          <a:xfrm>
            <a:off x="5517825" y="2136339"/>
            <a:ext cx="716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0" b="1">
                <a:solidFill>
                  <a:schemeClr val="bg1"/>
                </a:solidFill>
                <a:latin typeface="Luciole" panose="020B0500020200000003" pitchFamily="34" charset="0"/>
              </a:rPr>
              <a:t>1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F7903D3-4BAF-490B-F142-A84A9016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05D02-6466-6010-0519-D5EC9D559E21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013A06-628B-DDDE-D3C8-7265F8393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517" y="4984908"/>
            <a:ext cx="1339483" cy="6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e.dirat\AppData\Local\Microsoft\Windows\INetCache\Content.MSO\75EAE5C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03" y="-86067"/>
            <a:ext cx="3082835" cy="297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90" y="148388"/>
            <a:ext cx="4029216" cy="2621280"/>
          </a:xfrm>
          <a:prstGeom prst="rect">
            <a:avLst/>
          </a:prstGeom>
        </p:spPr>
      </p:pic>
      <p:pic>
        <p:nvPicPr>
          <p:cNvPr id="6" name="Image 5" descr="C:\Users\e.dirat\AppData\Local\Microsoft\Windows\INetCache\Content.MSO\70C7A4A9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60" y="3001719"/>
            <a:ext cx="3112545" cy="275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e.dirat\AppData\Local\Microsoft\Windows\INetCache\Content.MSO\14AE3F67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06" y="40959"/>
            <a:ext cx="3082835" cy="298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:\Users\e.dirat\AppData\Local\Microsoft\Windows\INetCache\Content.MSO\108EA23B.tmp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" y="3259248"/>
            <a:ext cx="3642360" cy="249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42" y="3028733"/>
            <a:ext cx="2682842" cy="2761886"/>
          </a:xfrm>
          <a:prstGeom prst="rect">
            <a:avLst/>
          </a:prstGeom>
        </p:spPr>
      </p:pic>
      <p:pic>
        <p:nvPicPr>
          <p:cNvPr id="12" name="Image 11" descr="C:\Users\e.dirat\AppData\Local\Microsoft\Windows\INetCache\Content.MSO\3D8023B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92" y="459290"/>
            <a:ext cx="2501171" cy="2114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FBA6D3-2173-F285-D7DC-146261C551FC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1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010" y="4910797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-1217131" y="2364878"/>
            <a:ext cx="13874447" cy="169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872276"/>
                </a:solidFill>
                <a:latin typeface="Raleway" pitchFamily="2" charset="0"/>
                <a:cs typeface="DIN"/>
              </a:rPr>
              <a:t>Ouverture institutionnelle</a:t>
            </a:r>
            <a:br>
              <a:rPr lang="fr-FR" sz="3200" b="1">
                <a:solidFill>
                  <a:srgbClr val="872276"/>
                </a:solidFill>
                <a:latin typeface="Raleway" pitchFamily="2" charset="0"/>
                <a:cs typeface="DIN"/>
              </a:rPr>
            </a:br>
            <a:r>
              <a:rPr lang="fr-FR" sz="3200" b="1">
                <a:solidFill>
                  <a:srgbClr val="872276"/>
                </a:solidFill>
                <a:latin typeface="Raleway" pitchFamily="2" charset="0"/>
                <a:cs typeface="DIN"/>
              </a:rPr>
              <a:t>et propos introductifs</a:t>
            </a:r>
            <a:endParaRPr lang="fr-FR" sz="2400">
              <a:solidFill>
                <a:srgbClr val="872276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6" y="-1274843"/>
            <a:ext cx="2450763" cy="4440018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5390" y="1553304"/>
            <a:ext cx="374447" cy="742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ADEE24-A5E2-078D-4905-FEDAFD999DC4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04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e.dirat\AppData\Local\Microsoft\Windows\INetCache\Content.MSO\17C5970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29" y="3119323"/>
            <a:ext cx="4246506" cy="247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e.dirat\AppData\Local\Microsoft\Windows\INetCache\Content.MSO\45F4224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5" y="2751909"/>
            <a:ext cx="3500846" cy="301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e.dirat\AppData\Local\Microsoft\Windows\INetCache\Content.MSO\87399C69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1364"/>
            <a:ext cx="3378926" cy="27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e.dirat\AppData\Local\Microsoft\Windows\INetCache\Content.MSO\635F4883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8" y="152848"/>
            <a:ext cx="3152503" cy="240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e.dirat\AppData\Local\Microsoft\Windows\INetCache\Content.MSO\C4280D11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03" y="41364"/>
            <a:ext cx="3790384" cy="250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00" y="2618238"/>
            <a:ext cx="2411796" cy="3166926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2791774"/>
            <a:ext cx="2550199" cy="2478993"/>
          </a:xfrm>
          <a:prstGeom prst="rect">
            <a:avLst/>
          </a:prstGeom>
          <a:noFill/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B0AF2F1-77B8-C8E4-53C2-C0EB108D7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0D2FBE-F8BC-D5C4-3BAF-915A1C25C5EC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5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5120" y="467501"/>
            <a:ext cx="3474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Jeu des décibels</a:t>
            </a:r>
            <a:endParaRPr lang="fr-FR" sz="3200">
              <a:solidFill>
                <a:srgbClr val="00959A"/>
              </a:solidFill>
              <a:latin typeface="Raleway" pitchFamily="2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9694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6000">
                <a:solidFill>
                  <a:srgbClr val="872276"/>
                </a:solidFill>
                <a:latin typeface="Raleway" pitchFamily="2" charset="0"/>
              </a:rPr>
              <a:t> </a:t>
            </a:r>
          </a:p>
          <a:p>
            <a:pPr marL="0" indent="0" algn="ctr">
              <a:buNone/>
            </a:pPr>
            <a:r>
              <a:rPr lang="fr-FR" sz="6000">
                <a:solidFill>
                  <a:srgbClr val="872276"/>
                </a:solidFill>
                <a:latin typeface="Raleway" pitchFamily="2" charset="0"/>
              </a:rPr>
              <a:t>REPONSE </a:t>
            </a:r>
          </a:p>
          <a:p>
            <a:pPr marL="0" indent="0" algn="ctr">
              <a:buNone/>
            </a:pPr>
            <a:r>
              <a:rPr lang="fr-FR" sz="6000">
                <a:solidFill>
                  <a:srgbClr val="872276"/>
                </a:solidFill>
                <a:latin typeface="Raleway" pitchFamily="2" charset="0"/>
              </a:rPr>
              <a:t>EN </a:t>
            </a:r>
          </a:p>
          <a:p>
            <a:pPr marL="0" indent="0" algn="ctr">
              <a:buNone/>
            </a:pPr>
            <a:r>
              <a:rPr lang="fr-FR" sz="6000">
                <a:solidFill>
                  <a:srgbClr val="872276"/>
                </a:solidFill>
                <a:latin typeface="Raleway" pitchFamily="2" charset="0"/>
              </a:rPr>
              <a:t>SUIVANT</a:t>
            </a:r>
          </a:p>
          <a:p>
            <a:pPr marL="0" indent="0" algn="ctr">
              <a:buNone/>
            </a:pPr>
            <a:endParaRPr lang="fr-FR" sz="6000">
              <a:solidFill>
                <a:srgbClr val="872276"/>
              </a:solidFill>
              <a:latin typeface="Raleway" pitchFamily="2" charset="0"/>
            </a:endParaRPr>
          </a:p>
          <a:p>
            <a:pPr marL="0" indent="0" algn="ctr">
              <a:buNone/>
            </a:pPr>
            <a:r>
              <a:rPr lang="fr-FR" sz="6000">
                <a:solidFill>
                  <a:srgbClr val="872276"/>
                </a:solidFill>
                <a:latin typeface="Raleway" pitchFamily="2" charset="0"/>
                <a:sym typeface="Wingdings" panose="05000000000000000000" pitchFamily="2" charset="2"/>
              </a:rPr>
              <a:t></a:t>
            </a:r>
            <a:endParaRPr lang="fr-FR" sz="6000">
              <a:solidFill>
                <a:srgbClr val="872276"/>
              </a:solidFill>
              <a:latin typeface="Raleway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34907D1-A5F4-3D4F-1EA4-C0526AE8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45762-2961-822C-8ABB-4A90D4F8C579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B8E6A16-2E40-6421-6EEB-DC9DC8680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EA6CA301-5049-FF2E-592A-B5C01C690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3B3D5D-B122-0410-3910-84A8FD816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74" y="4962082"/>
            <a:ext cx="1086308" cy="4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6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6" y="908639"/>
            <a:ext cx="8951845" cy="5013721"/>
          </a:xfrm>
        </p:spPr>
      </p:pic>
      <p:sp>
        <p:nvSpPr>
          <p:cNvPr id="7" name="Rectangle 6"/>
          <p:cNvSpPr/>
          <p:nvPr/>
        </p:nvSpPr>
        <p:spPr>
          <a:xfrm>
            <a:off x="2415824" y="446294"/>
            <a:ext cx="3474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Jeu des décibels</a:t>
            </a:r>
            <a:endParaRPr lang="fr-FR" sz="3200">
              <a:solidFill>
                <a:srgbClr val="00959A"/>
              </a:solidFill>
              <a:latin typeface="Raleway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D3DC05-8E5D-7B41-8B45-2032E7E6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43" y="6090327"/>
            <a:ext cx="1258685" cy="576407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C8C040A-9B6D-9628-2A0D-4EBFD51DF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32366B-2393-3114-6124-49553A4B4185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00939B78-E2E2-D35C-EC47-4CF0AFFF8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78F8C102-A694-9F31-C8B8-606F41955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9EAEE4-FE81-5A46-EC11-254ED1A6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9" y="4982563"/>
            <a:ext cx="1086308" cy="4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7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6777" y="116646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Degrés de surdité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5677" y="1643045"/>
            <a:ext cx="7332617" cy="4351338"/>
          </a:xfrm>
        </p:spPr>
        <p:txBody>
          <a:bodyPr>
            <a:normAutofit/>
          </a:bodyPr>
          <a:lstStyle/>
          <a:p>
            <a:pPr lvl="0"/>
            <a:endParaRPr lang="fr-FR" sz="2400"/>
          </a:p>
          <a:p>
            <a:pPr lvl="0"/>
            <a:endParaRPr lang="fr-FR" sz="240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>
                <a:solidFill>
                  <a:schemeClr val="accent1"/>
                </a:solidFill>
              </a:rPr>
              <a:t>20 à 39 décibels : Voix chuchotée - la personne fait répéter son interlocuteur dès la perte de 30 décibels, sur les sons aigus.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>
                <a:solidFill>
                  <a:schemeClr val="accent4"/>
                </a:solidFill>
              </a:rPr>
              <a:t>40 à 69 décibels : Voix naturelle - le niveau de 40 décibels est le premier niveau majeur de handicap. La personne ne comprend que si son interlocuteur élève la voix.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>
                <a:solidFill>
                  <a:schemeClr val="accent4">
                    <a:lumMod val="75000"/>
                  </a:schemeClr>
                </a:solidFill>
              </a:rPr>
              <a:t>70 à 89 décibels : Voix forte - la gêne quotidienne est majeure.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fr-FR" sz="200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FF0000"/>
                </a:solidFill>
              </a:rPr>
              <a:t>plus de 90 décibels : la personne n'entend plus du tout la parole.</a:t>
            </a:r>
          </a:p>
          <a:p>
            <a:endParaRPr lang="fr-FR"/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61" y="1196670"/>
            <a:ext cx="5205677" cy="4656759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D3DC05-8E5D-7B41-8B45-2032E7E6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43" y="6090327"/>
            <a:ext cx="1258685" cy="576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FD9103-8627-D903-F29D-9EA90A9BDEF6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95725BD2-3E4C-B9C4-D59B-F87851146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7090D042-8B8E-511E-FEF9-AB94974DB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37373" y="5454023"/>
            <a:ext cx="7099791" cy="42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hlinkClick r:id="rId2"/>
              </a:rPr>
              <a:t>Système auditif (youtube.com)</a:t>
            </a:r>
            <a:endParaRPr lang="fr-FR" sz="2000" dirty="0"/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10218612" y="1718817"/>
            <a:ext cx="1794094" cy="51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>
                <a:solidFill>
                  <a:srgbClr val="7030A0"/>
                </a:solidFill>
              </a:rPr>
              <a:t>Perception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6771" y="439089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Types de surdité</a:t>
            </a:r>
            <a:endParaRPr lang="fr-FR" sz="3200">
              <a:solidFill>
                <a:srgbClr val="00959A"/>
              </a:solidFill>
              <a:latin typeface="Raleway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59099" y="2715723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7030A0"/>
                </a:solidFill>
              </a:rPr>
              <a:t>Transmission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00" y="933649"/>
            <a:ext cx="6337148" cy="461058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CFA40D-1E56-C0E8-278C-DE745CF29081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7E2BB4F7-C32E-49F0-E9E1-B25AE302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F1151119-2DBE-93C8-5A12-4DB6D1629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0CE33D-73CA-7C02-BCE7-0F36C7E80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62" y="4935224"/>
            <a:ext cx="1086308" cy="497468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30542E3-DB94-0DC7-2DE9-3528E3305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1184" y="4856477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38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DB2AD55-0082-F542-AB7E-4C7E00B3B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7183" y="16933"/>
            <a:ext cx="9584267" cy="57229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D3DC05-8E5D-7B41-8B45-2032E7E6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17" y="4984908"/>
            <a:ext cx="1339483" cy="6134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42EF24-705D-B945-AC98-7A7285F37F0A}"/>
              </a:ext>
            </a:extLst>
          </p:cNvPr>
          <p:cNvSpPr txBox="1"/>
          <p:nvPr/>
        </p:nvSpPr>
        <p:spPr>
          <a:xfrm>
            <a:off x="7958668" y="2546707"/>
            <a:ext cx="4419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33" b="1">
                <a:latin typeface="Raleway" pitchFamily="2" charset="0"/>
              </a:rPr>
              <a:t>QUIZ</a:t>
            </a:r>
          </a:p>
          <a:p>
            <a:r>
              <a:rPr lang="fr-FR" sz="5333" b="1">
                <a:latin typeface="Raleway" pitchFamily="2" charset="0"/>
              </a:rPr>
              <a:t>Vrai / Faux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6416E3-6CDE-0E4C-9338-A556FB49FEEF}"/>
              </a:ext>
            </a:extLst>
          </p:cNvPr>
          <p:cNvSpPr txBox="1"/>
          <p:nvPr/>
        </p:nvSpPr>
        <p:spPr>
          <a:xfrm>
            <a:off x="5517825" y="2136339"/>
            <a:ext cx="716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0" b="1">
                <a:solidFill>
                  <a:schemeClr val="bg1"/>
                </a:solidFill>
                <a:latin typeface="Luciole" panose="020B0500020200000003" pitchFamily="34" charset="0"/>
              </a:rPr>
              <a:t>2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742797C-DA36-E23A-17C4-614BDACDE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9C8A4-7325-E500-7528-B35E136F7B5A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447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856474" y="1814418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Les personnes sourdes et malentendantes</a:t>
            </a:r>
          </a:p>
          <a:p>
            <a:r>
              <a:rPr lang="fr-FR" sz="3200" b="1">
                <a:latin typeface="Raleway" pitchFamily="2" charset="0"/>
              </a:rPr>
              <a:t>sont les seules impactées par ce handicap ?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0ABC65-1723-7C3C-8D4A-8BF65BB18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DA196-99CA-1E87-2494-0D33CC788AE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57D69AF-8DB4-EF10-0A4D-2D0F5CA8738D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C3A9BD3-44B5-872D-DE3B-3FF7F85C6037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9" name="Image 8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7E17EA3E-FE93-0BA2-AFAD-9FD981433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9060586E-F5DE-480F-18EB-5D161A105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67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465121" y="2589326"/>
            <a:ext cx="96587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  <a:endParaRPr lang="fr-FR" sz="2400" b="1" i="1">
              <a:solidFill>
                <a:srgbClr val="285E84"/>
              </a:solidFill>
              <a:latin typeface="Raleway" pitchFamily="2" charset="0"/>
            </a:endParaRP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Le handicap auditif est, uniquement,</a:t>
            </a:r>
          </a:p>
          <a:p>
            <a:r>
              <a:rPr lang="fr-FR" sz="2400">
                <a:latin typeface="Raleway" pitchFamily="2" charset="0"/>
              </a:rPr>
              <a:t>un handicap de communication</a:t>
            </a:r>
          </a:p>
          <a:p>
            <a:r>
              <a:rPr lang="fr-FR" sz="2400">
                <a:latin typeface="Raleway" pitchFamily="2" charset="0"/>
              </a:rPr>
              <a:t>et donc un handicap partagé.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345361" y="334272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Luciole" panose="020B0500020200000003" pitchFamily="34" charset="0"/>
              </a:rPr>
              <a:t>Les personnes sourdes et malentendantes</a:t>
            </a:r>
          </a:p>
          <a:p>
            <a:r>
              <a:rPr lang="fr-FR" sz="3200" b="1">
                <a:latin typeface="Luciole" panose="020B0500020200000003" pitchFamily="34" charset="0"/>
              </a:rPr>
              <a:t>sont les seules impactées par ce handicap.</a:t>
            </a:r>
            <a:endParaRPr lang="fr-FR" sz="7200" b="1">
              <a:latin typeface="Luciole" panose="020B0500020200000003" pitchFamily="34" charset="0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4E87635-19CD-06EB-AA30-B14D98022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19BF62CC-4BD4-4987-EF59-889B9253F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6E522E-829F-3D43-9978-4F31947A2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51EEFEA-8526-E007-03AE-4C0C2FA97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3FFDEC-FB96-1B3A-02CE-7DF7D7A2DB1F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544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077877" y="1774683"/>
            <a:ext cx="1086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L’avantage des personnes sourdes et malentendantes, c’est qu’elles ne sont pas gênées par le bruit !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BFF38EEA-D74C-D1A6-A964-F3B6FDA7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5D3F8903-CBAC-A797-DB2B-DDF13F8F4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AF1457-2F40-8CC0-CEEA-265776DFD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53ABDED-7607-D738-7339-216AD66AA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ECB271-B17A-FA81-7DC8-A80AC73B7A99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B75F7EC-520F-7F3A-34AD-AF779BBE3DE9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3CD3B15-5751-8574-CD50-0C90AE2681D7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598509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22319" y="2429428"/>
            <a:ext cx="96587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Phénomène de brouhaha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Sons qui se mélangent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535485" y="435466"/>
            <a:ext cx="1068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L’avantage des personnes sourdes et malentendantes, 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c’est qu’elles ne sont pas gênées par le bruit !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B17C2E3-1405-C205-E220-CA269B8A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6DB6B8F5-FB49-45DC-D86C-3FFDB6EB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C74657-0C0A-1C73-7CD5-B1C9C49D0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22A15D6-087A-C5F4-D846-355EB7FA1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19B0D1-621C-1266-2791-0B9BEE54A292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61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42" y="4877041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-1145050" y="1599346"/>
            <a:ext cx="13874447" cy="291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  <a:t>Marine NEUVILLE</a:t>
            </a:r>
            <a:br>
              <a:rPr lang="fr-FR" sz="28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8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Directrice du Fonds pour l’Insertion des </a:t>
            </a:r>
            <a:b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Personnes Handicapées dans la Fonction Publique</a:t>
            </a:r>
            <a:b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FIPHFP</a:t>
            </a: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87F0D7-CB87-329B-A1B9-D6CE268935BD}"/>
              </a:ext>
            </a:extLst>
          </p:cNvPr>
          <p:cNvSpPr txBox="1"/>
          <p:nvPr/>
        </p:nvSpPr>
        <p:spPr>
          <a:xfrm>
            <a:off x="3709580" y="671561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>
                <a:solidFill>
                  <a:srgbClr val="872276"/>
                </a:solidFill>
                <a:latin typeface="Raleway" pitchFamily="2" charset="0"/>
                <a:cs typeface="DIN"/>
              </a:rPr>
              <a:t>Ouverture institutionnelle et propos introductifs</a:t>
            </a:r>
            <a:endParaRPr lang="fr-FR">
              <a:solidFill>
                <a:srgbClr val="872276"/>
              </a:solidFill>
            </a:endParaRPr>
          </a:p>
        </p:txBody>
      </p:sp>
      <p:pic>
        <p:nvPicPr>
          <p:cNvPr id="1026" name="Picture 2" descr="Kit Charte graphique du FIPHFP | FIPHFP">
            <a:extLst>
              <a:ext uri="{FF2B5EF4-FFF2-40B4-BE49-F238E27FC236}">
                <a16:creationId xmlns:a16="http://schemas.microsoft.com/office/drawing/2014/main" id="{90731A2C-EA15-47E2-C0BC-EFBE6056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06" y="4544324"/>
            <a:ext cx="996378" cy="10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1C950B-946D-4AB7-D70F-18CE9E3429B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0D21C2FC-4FCB-997C-669C-D18C7B211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D6D153AE-A5AE-C556-898A-19D24BFEB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6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394748" y="1680235"/>
            <a:ext cx="1086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Il suffit que je m’assure que la personne entende 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bien pour me comprendre.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C97A288-56C1-502C-14D3-BA384F3F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5359967D-C80A-BD40-1A3E-1D629083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514368-3ED0-7210-D08C-5D36FD52E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6528E85-4CD8-EA5D-3DD0-ED6F32E9D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4F1E50-7629-A4FF-690C-1B00290E7741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47596A2-E778-E50D-3EA2-ECE77D80A078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B5AE1EC-58F7-5365-4AD8-D1343814E802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530856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22319" y="2429428"/>
            <a:ext cx="96587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La surdité entraine une altération quantitative mais surtout qualitative du son, d’où les problèmes de compréhension du message.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426843" y="428121"/>
            <a:ext cx="1086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Il suffit que je m’assure que la personne 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entende bien pour me comprendre.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CF0C054-55EE-0603-4A93-E200BB3B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46CD0C4E-FB95-6F22-6978-8CE6EAF59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B2756B-45BF-DEE1-388B-EF1B71FE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9D7ACAC-9D40-6306-B625-0D750B4F9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37D6AE-15AF-05E1-F7CA-5A50B2CD03C6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911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644126" y="2081408"/>
            <a:ext cx="108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Etre sourd signifie rien entendre.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D7EBFE80-0883-0F95-C804-2B8FB3C2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066CA09-7421-1ED0-881D-566F81FC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757C08-D0CD-B9DD-B91A-5F5223B00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0DDD350-DF88-DCA8-595E-CB36F975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011A9B-2068-0624-C0FB-B8701F8E6723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4186145-462B-0165-9323-BF23B6223D0A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D5E0662-7549-0CA6-B159-FE94BFEB8395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2" name="Image 11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E29F7ACD-1296-E335-B66A-531849123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3" name="Image 12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3944C6A1-BEFD-35EB-6C47-2D3BEF674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2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22319" y="2429428"/>
            <a:ext cx="965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br>
              <a:rPr lang="fr-FR" sz="2800" b="1">
                <a:solidFill>
                  <a:srgbClr val="DE6A22"/>
                </a:solidFill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Il y a toujours un reste auditif sur les sons graves et puissants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444948" y="527453"/>
            <a:ext cx="108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Etre sourd signifie rien entendre.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FFEBC713-2374-4DF2-5DD0-B8DFFAE3D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C073982A-447C-C55E-116F-CC1C8C30B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C33DD7-CDB7-28E9-FA33-2F7D02FD9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D9CAB3D-E82D-2706-D5F1-FE22C2B73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25B19C-BDF3-0A63-D663-FF487A6146E4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68E4FC6E-9F2E-E17E-18D1-A63DD16C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2" name="Image 11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5EA1ED6-F8A4-9F02-7142-1F9DD25F6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0659D62-C1C8-34B2-D9F5-DEB47800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20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322320" y="1791698"/>
            <a:ext cx="1086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Il est préférable de dire « personne malentendante » plutôt que « personne sourde ».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D03D66-97E8-1891-1096-4D43BEF1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8793E7-D096-F406-2AC8-67F75295E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F9AF0-540F-3C1D-3FC9-2F0B3093B58B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94691A-54CC-2A3A-24A9-EF069C6855B9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F9F9B87-6782-C2AE-A9A9-1828B0DA2042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7F79CE2B-394F-E5CA-01EA-56B1883E2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DE84DDCC-14E6-4D5E-A459-8E2863396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7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99739" y="2397565"/>
            <a:ext cx="96587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3CAA9A"/>
                </a:solidFill>
                <a:latin typeface="Raleway" pitchFamily="2" charset="0"/>
              </a:rPr>
              <a:t>VRAI</a:t>
            </a:r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 FAUX</a:t>
            </a:r>
          </a:p>
          <a:p>
            <a:br>
              <a:rPr lang="fr-FR" sz="2800" b="1">
                <a:solidFill>
                  <a:srgbClr val="DE6A22"/>
                </a:solidFill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Certaines personnes préfèreront l’un ou l’autre, en fonction de leurs vécus et acceptation du handicap.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308438" y="325785"/>
            <a:ext cx="10869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latin typeface="Raleway" pitchFamily="2" charset="0"/>
              </a:rPr>
              <a:t>Il est préférable de dire « personne malentendante » </a:t>
            </a:r>
            <a:br>
              <a:rPr lang="fr-FR" sz="2800" b="1">
                <a:latin typeface="Raleway" pitchFamily="2" charset="0"/>
              </a:rPr>
            </a:br>
            <a:r>
              <a:rPr lang="fr-FR" sz="2800" b="1">
                <a:latin typeface="Raleway" pitchFamily="2" charset="0"/>
              </a:rPr>
              <a:t>plutôt que « personne sourde ».</a:t>
            </a:r>
            <a:endParaRPr lang="fr-FR" sz="66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5817D2-9678-C8DB-6294-5837B6A77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665F9C-9F64-63DB-D317-5CBD0D6F2A06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81E46E47-A397-E3B1-0036-E24614AA9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69B40BC8-21F7-1298-7654-2B9B91FB2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2B0FFA6-D9ED-48EC-69EE-8813F5DF3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8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734697" y="1919974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Les personnes sourdes et malentendantes</a:t>
            </a:r>
          </a:p>
          <a:p>
            <a:r>
              <a:rPr lang="fr-FR" sz="3200" b="1">
                <a:latin typeface="Raleway" pitchFamily="2" charset="0"/>
              </a:rPr>
              <a:t>ont tendances à se renfermer.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BB8C39-030F-DC99-685B-45583BBE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FFDE5-1368-050F-D1A0-8E0E90A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8B31D0-E5E0-D76C-77B6-813375A80422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76B2EF4-87CA-3B1C-EFC6-1C542E2E8AA4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5A6424F-4EF4-352B-E2D0-8AACAE9FAB8D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1FEFF85-4691-CA67-8173-AC47A7F61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569A5C7-333E-A0F9-3BA3-52B47BAD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76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403763" y="2411499"/>
            <a:ext cx="9384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3CAA9A"/>
                </a:solidFill>
                <a:latin typeface="Raleway" pitchFamily="2" charset="0"/>
              </a:rPr>
              <a:t>VRAI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Lorsqu’on vit des situations désagréables, douloureuses, frustrantes, … on cherche à les éviter.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460837" y="342592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Les personnes sourdes et malentendantes</a:t>
            </a:r>
          </a:p>
          <a:p>
            <a:r>
              <a:rPr lang="fr-FR" sz="3200" b="1">
                <a:latin typeface="Raleway" pitchFamily="2" charset="0"/>
              </a:rPr>
              <a:t>ont tendances à se renfermer.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46CDE7-DC7B-7E56-57D3-FC008CC4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6DA05-57A3-BD42-B656-D23FC956DF7C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6735114-16E8-EF02-CEA2-BC0CB75C7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D884917D-F7F0-DC0D-CE70-E7E40B068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04844E2-4E6F-5928-8EED-BC284B979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1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331285" y="1902045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Aujourd’hui, grâce aux nouvelles technologies,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les prothèses auditives permettent de tout entendre</a:t>
            </a:r>
            <a:r>
              <a:rPr lang="fr-FR" sz="3200" b="1">
                <a:latin typeface="Luciole" panose="020B0500020200000003" pitchFamily="34" charset="0"/>
              </a:rPr>
              <a:t>.</a:t>
            </a:r>
            <a:endParaRPr lang="fr-FR" sz="7200" b="1">
              <a:latin typeface="Luciole" panose="020B05000202000000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205DC2-4497-B015-9BDC-D9E80DD4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6679B-19C0-2DAB-9291-050879D0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F57439-EE45-6651-AB74-0E8C7DE8E04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8EC8025-25BB-1C9F-6296-6757BED1831F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8798CC-8BB6-3AB7-B104-5A179B94C0DB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62FE62A6-0521-FB38-7663-DD033C303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F9123DD-F512-19C3-0E25-8E9222A99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4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591260" y="1597760"/>
            <a:ext cx="9384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Les prothèses auditives ne permettent pas une audition normale, ce sont des amplificateurs de sons.</a:t>
            </a:r>
          </a:p>
          <a:p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Une ambiance bruyante peut être difficile à supporter par une personne appareillée.</a:t>
            </a:r>
          </a:p>
          <a:p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Il faut compter un temps d’adaptation.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263614" y="380372"/>
            <a:ext cx="10681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latin typeface="Raleway" pitchFamily="2" charset="0"/>
              </a:rPr>
              <a:t>Aujourd’hui, grâce aux nouvelles technologies,</a:t>
            </a:r>
            <a:br>
              <a:rPr lang="fr-FR" sz="2800" b="1">
                <a:latin typeface="Raleway" pitchFamily="2" charset="0"/>
              </a:rPr>
            </a:br>
            <a:r>
              <a:rPr lang="fr-FR" sz="2800" b="1">
                <a:latin typeface="Raleway" pitchFamily="2" charset="0"/>
              </a:rPr>
              <a:t>les prothèses auditives permettent de tout entendre.</a:t>
            </a:r>
            <a:endParaRPr lang="fr-FR" sz="66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82A5EB-4DE5-AFCF-DED2-EA4C03AE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4D7508-B19A-CE2A-E94C-11E941F5EC54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49A003C-210C-40F2-2991-E7B737778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7890AAF-9BEC-82B4-14E1-3FAD89057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3FF87C8-E345-A2E7-FDCE-C40640A92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207" y="4699557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1669312" y="1620800"/>
            <a:ext cx="7724503" cy="2254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/>
                <a:cs typeface="DIN"/>
              </a:rPr>
              <a:t>Eric DUGAS</a:t>
            </a:r>
            <a:br>
              <a:rPr lang="fr-FR" sz="2800" b="1">
                <a:highlight>
                  <a:srgbClr val="FFFF00"/>
                </a:highlight>
                <a:latin typeface="Raleway" pitchFamily="2" charset="0"/>
                <a:cs typeface="DIN"/>
              </a:rPr>
            </a:br>
            <a:endParaRPr lang="fr-FR" sz="2800" b="1">
              <a:highlight>
                <a:srgbClr val="FFFF00"/>
              </a:highlight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>
                <a:solidFill>
                  <a:srgbClr val="2D3C8B"/>
                </a:solidFill>
                <a:latin typeface="Raleway"/>
                <a:cs typeface="DIN"/>
              </a:rPr>
              <a:t>Chargé de mission handicap Université de Bordeaux</a:t>
            </a:r>
            <a:endParaRPr lang="fr-FR" sz="1200">
              <a:solidFill>
                <a:srgbClr val="2D3C8B"/>
              </a:solidFill>
              <a:latin typeface="Raleway"/>
              <a:cs typeface="DI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DE4C6-1EC7-24F1-8ABF-66B2D0A384E4}"/>
              </a:ext>
            </a:extLst>
          </p:cNvPr>
          <p:cNvSpPr txBox="1"/>
          <p:nvPr/>
        </p:nvSpPr>
        <p:spPr>
          <a:xfrm>
            <a:off x="3559085" y="761385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>
                <a:solidFill>
                  <a:srgbClr val="872276"/>
                </a:solidFill>
                <a:latin typeface="Raleway" pitchFamily="2" charset="0"/>
                <a:cs typeface="DIN"/>
              </a:rPr>
              <a:t>Ouverture institutionnelle et propos introductifs</a:t>
            </a:r>
            <a:endParaRPr lang="fr-FR">
              <a:solidFill>
                <a:srgbClr val="872276"/>
              </a:solidFill>
            </a:endParaRPr>
          </a:p>
        </p:txBody>
      </p:sp>
      <p:pic>
        <p:nvPicPr>
          <p:cNvPr id="7" name="Picture 4" descr="UNIVERSITE DE BORDEAUX - TIC Santé">
            <a:extLst>
              <a:ext uri="{FF2B5EF4-FFF2-40B4-BE49-F238E27FC236}">
                <a16:creationId xmlns:a16="http://schemas.microsoft.com/office/drawing/2014/main" id="{354421F1-1402-5AAE-B624-A63FDC9A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270051"/>
            <a:ext cx="2540517" cy="8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03A6E7-C01B-C53D-8600-6643EF0B41D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5C97BB10-1A76-A4DE-68F8-D25D193A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E1CCD0DA-C95F-D8B4-507E-CE559FB18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5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173967" y="2242704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La lecture labiale (= lire sur les lèvres)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permet de tout comprendre.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92FAE5-4470-5DD8-9D04-E7F2169C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EA214-7E15-EDA5-E9D0-794B7746D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D8E221-92F9-C75B-F89A-A563C0167D8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2295B3C-E637-415E-2CE5-CA058C4406F7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3170501-2756-8103-2875-6BD92C843045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2A0A355-0576-6AA0-961B-F0A1F12E3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CA7D2254-49A3-C1DF-5F82-13D4E45A4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4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636085" y="1993721"/>
            <a:ext cx="93844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Seulement 30% du message est compris.</a:t>
            </a:r>
            <a:br>
              <a:rPr lang="fr-FR" sz="2400">
                <a:latin typeface="Raleway" pitchFamily="2" charset="0"/>
              </a:rPr>
            </a:b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La lecture labiale nécessite beaucoup de concentration, et lorsque la personne est fatiguée, stressée ou malade,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elle en sera d’autant plus difficile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568415" y="530445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La lecture labiale (= lire sur les lèvres)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permet de tout comprendre.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1A54C4-9DDB-D8AA-31EA-380778F8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45CFE3-7383-F78B-4220-1E6171DBA449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7CF9D292-07A0-8BBC-346B-D9A254177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0F8BE11-36ED-ED8B-51A2-D4202004C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9CFE6A1-D9E2-6DA7-C791-7B7C699FF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7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143086" y="1695903"/>
            <a:ext cx="9659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Il ne sert à rien de sur-articuler et/ou parler plus fort lorsqu’on parle à une personne sourde ou malentendante</a:t>
            </a:r>
            <a:r>
              <a:rPr lang="fr-FR" sz="3200" b="1">
                <a:latin typeface="Luciole" panose="020B0500020200000003" pitchFamily="34" charset="0"/>
              </a:rPr>
              <a:t>.</a:t>
            </a:r>
            <a:endParaRPr lang="fr-FR" sz="7200" b="1">
              <a:latin typeface="Luciole" panose="020B05000202000000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3E73B0-C833-7D5D-FED5-10AE42933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0FAF1-E8DE-75D8-130B-F277411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1E69EE-C68E-BABA-BE98-558E8F863CE3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611367B-A94C-9DAB-FDB4-AD68C29116F2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C6CB5DD-8498-9902-66EE-BA9FDC578632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170FC8F-9D2C-A0B4-578C-D18CCF386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CAD4315-3C38-8055-D78D-F82C4FB96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6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99739" y="2443429"/>
            <a:ext cx="93844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3CAA9A"/>
                </a:solidFill>
                <a:latin typeface="Raleway" pitchFamily="2" charset="0"/>
              </a:rPr>
              <a:t>VRAI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Il faut adopter des stratégies de communications : technique de lecture labiale, utilisation de pictogrammes, de visuels, de photos,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308439" y="355981"/>
            <a:ext cx="9384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Il ne sert à rien de sur-articuler et/ou parler plus fort lorsqu’on parle à une personne sourde ou malentendante.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38F7C9-3172-45BF-6EE0-23D28B91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00EFCF-CE43-F7EF-2992-2BA12998DEE9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C6ECD4A2-B755-E422-1F6D-066A2A6F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51C3A701-2AA4-AA96-C0C3-AA212FDD2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D79EE35-2721-DE9C-81C0-1B974BEEC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8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820297" y="1695903"/>
            <a:ext cx="1068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Si une personne m’entend ou me comprend mal, le mieux est que je répète le message jusqu’à ce qu’elle me comprenne.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020C36-71C2-7ABA-A891-05D96A9A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42727-A045-9515-56BF-07663596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22E1F8-32E1-F22B-1241-D4F4FC0464F1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784D3AA-A98A-DCAE-A611-0015774C0AD9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AB530EE-C399-302E-FD6C-8E0119DEA24F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499FFE3-3DFC-C70C-47A6-99E4D7BE2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A59B2A5C-3DE4-83C2-A9EA-DD38FE89F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56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771214" y="2521090"/>
            <a:ext cx="9384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Si un mot ou une phrase accroche,</a:t>
            </a:r>
          </a:p>
          <a:p>
            <a:r>
              <a:rPr lang="fr-FR" sz="2400">
                <a:latin typeface="Raleway" pitchFamily="2" charset="0"/>
              </a:rPr>
              <a:t>il est nécessaire pas passer par la reformulation.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523592" y="503551"/>
            <a:ext cx="938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Si une personne m’entend ou me comprend mal, le mieux est que je répète le message jusqu’à ce qu’elle me comprenne.</a:t>
            </a:r>
            <a:endParaRPr lang="fr-FR" sz="60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A95F97-DCF5-573A-1FF5-0E38F2A66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1F4A11-7681-F6E6-81FF-584A4BA64CDA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C4DB72A-D793-C31B-B342-0FC8292BA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6B21057-847C-9AFB-95F9-7649E5BD7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BC64C24-EF08-E757-561C-71A89BF7D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12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838226" y="1957689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Les personnes sourdes, qui passent/communiquent par la Langue des Signes, sont sourdes et muettes.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323852-4449-5977-504E-73D87D93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1D7F2-E69A-B05F-657C-B1F9C5AE7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598600-8893-EFF5-432D-C966304B42C4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6C25819-D9BD-16BF-C7FB-1149F88B4C26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C14412-A4C1-C3F1-1167-24C581621D12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A5D4FBB1-76F4-2B77-D431-9137102BC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4A239D4F-3F20-4CE0-AAF7-72714AC3A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2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22320" y="2429428"/>
            <a:ext cx="104817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Vieille croyance populaire.</a:t>
            </a:r>
            <a:br>
              <a:rPr lang="fr-FR" sz="2400">
                <a:latin typeface="Raleway" pitchFamily="2" charset="0"/>
              </a:rPr>
            </a:br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Etre muet est un problème de cordes vocales ou d’oubli de langue.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Les sourds sont capables de parler, de crier, de rire.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353261" y="539409"/>
            <a:ext cx="983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latin typeface="Raleway" pitchFamily="2" charset="0"/>
              </a:rPr>
              <a:t>Les personnes sourdes, qui passent/communiquent par la Langue des Signes, sont sourdes et muettes.</a:t>
            </a:r>
            <a:endParaRPr lang="fr-FR" sz="66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6236C3-B36E-AA9E-F5B2-4BE5AE121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3CD8D9-6668-DF7A-7043-C34D8557C90C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6CF0E3D-6160-C2A3-4F77-EA45CC8ED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FCB9A85B-82A4-0307-E5ED-17A4D9142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5B83A37-1EA7-4864-70ED-AE0DAC486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0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909944" y="2351782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La Langue des Signes est différente selon les régions et les pays.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8D63BF-627A-D8C4-9925-754BF769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37F2E-0760-1199-113A-3E5BAF19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FF1914-131E-339C-23BB-4A22C523A528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76ED471-6C48-5131-014D-C42E47438F39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DAA04F9-B58B-C6EA-C9D4-2CD3805391F0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809EF282-F06D-6EAA-B63A-134BAE25E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5F6461DC-B740-F711-1A03-C251A8116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29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22321" y="2429428"/>
            <a:ext cx="101575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3CAA9A"/>
                </a:solidFill>
                <a:latin typeface="Raleway" pitchFamily="2" charset="0"/>
              </a:rPr>
              <a:t>VRAI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Il existe une langue des signes par pays (LSF, ASL, …),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et comme toutes langues vivantes, on peut parler d’accents, d’expressions,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635624" y="530445"/>
            <a:ext cx="936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La Langue des Signes est différente selon les régions et les pays.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CDFB5E-9CC5-61B9-125B-DBE3808D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F90B00-FCCA-6AA0-FD26-EE03C727454D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6C6012F8-8087-0E9A-02EB-D1AF275F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CC3CC8AF-1CBE-0D71-1A65-6530E6481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4B2EE27-8A41-D153-FFB7-7CC394DE3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12FB-BECF-5B88-805F-D5DFA7851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E33478-2B5A-0CCC-685B-AAADDC4E520C}"/>
              </a:ext>
            </a:extLst>
          </p:cNvPr>
          <p:cNvSpPr txBox="1"/>
          <p:nvPr/>
        </p:nvSpPr>
        <p:spPr>
          <a:xfrm>
            <a:off x="5085758" y="735527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>
                <a:solidFill>
                  <a:srgbClr val="872276"/>
                </a:solidFill>
                <a:latin typeface="Raleway" pitchFamily="2" charset="0"/>
                <a:cs typeface="DIN"/>
              </a:rPr>
              <a:t>Clôture institutionnelle</a:t>
            </a:r>
            <a:endParaRPr lang="fr-FR">
              <a:solidFill>
                <a:srgbClr val="872276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5DB9B5-3501-C794-8AFE-36DE3C4CF65A}"/>
              </a:ext>
            </a:extLst>
          </p:cNvPr>
          <p:cNvSpPr txBox="1"/>
          <p:nvPr/>
        </p:nvSpPr>
        <p:spPr>
          <a:xfrm>
            <a:off x="160917" y="1588859"/>
            <a:ext cx="11059633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  <a:t>Florence </a:t>
            </a:r>
            <a:r>
              <a:rPr lang="fr-FR" sz="3200" b="1" err="1">
                <a:solidFill>
                  <a:srgbClr val="2D3C8B"/>
                </a:solidFill>
                <a:latin typeface="Raleway" pitchFamily="2" charset="0"/>
                <a:cs typeface="DIN"/>
              </a:rPr>
              <a:t>Guéry</a:t>
            </a:r>
            <a:br>
              <a:rPr lang="fr-FR" sz="24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Directrice Territoriale au Handicap</a:t>
            </a:r>
            <a:b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FIPHFP</a:t>
            </a:r>
            <a:b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Nouvelle-Aquitaine</a:t>
            </a:r>
          </a:p>
          <a:p>
            <a:pPr marL="2191385" marR="864235" algn="ctr">
              <a:lnSpc>
                <a:spcPct val="116700"/>
              </a:lnSpc>
            </a:pPr>
            <a:endParaRPr lang="fr-FR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977FE2-2EEA-6D23-F555-B2337E77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42" y="4877041"/>
            <a:ext cx="1509616" cy="734037"/>
          </a:xfrm>
          <a:prstGeom prst="rect">
            <a:avLst/>
          </a:prstGeom>
        </p:spPr>
      </p:pic>
      <p:pic>
        <p:nvPicPr>
          <p:cNvPr id="8" name="Picture 2" descr="Kit Charte graphique du FIPHFP | FIPHFP">
            <a:extLst>
              <a:ext uri="{FF2B5EF4-FFF2-40B4-BE49-F238E27FC236}">
                <a16:creationId xmlns:a16="http://schemas.microsoft.com/office/drawing/2014/main" id="{FCB6ACB0-14A6-AFE5-0F22-AFD3E151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06" y="4544324"/>
            <a:ext cx="996378" cy="10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0019D4-BDD4-4B82-1F0C-2D3E3289DED1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1076808C-35F3-CCB1-9532-1C15E1A13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C9B98D25-089A-1B62-9929-D3284EF86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1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255758" y="2048449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Pour une personne sourde, le français est sa langue maternelle.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AA3C95-FA44-7E46-D614-30EBEEE0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CAE42-821E-9E68-869D-7758A16A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3673C3-C27D-1C13-023C-FBC146E99AD2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12A1D0-96A7-F952-7388-765991E9043C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3ED9036-DE1E-D912-F0A8-F7F0BF8CBC46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D00C1F5C-7484-75C5-4476-D03EB4E7E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0515BE13-2EBE-AAF4-C996-D7C402424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29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04391" y="2059011"/>
            <a:ext cx="101575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La langue maternelle est la langue intuitive dès le plus jeune âge.</a:t>
            </a:r>
            <a:br>
              <a:rPr lang="fr-FR" sz="2400">
                <a:latin typeface="Raleway" pitchFamily="2" charset="0"/>
              </a:rPr>
            </a:br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Pour un enfant sourd, la langue maternelle est la langue gestuelle, la langue des signes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962864" y="530246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Pour une personne sourde, le français est 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sa langue maternelle.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94BAAC-DC8E-EFD3-0745-1970EFCF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1188B7-8070-C472-A61F-85B905CBFA51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F41AAC5A-E509-1192-31D8-AF42D396E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F96DE930-B2F7-01BE-8A69-4D88C7685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B6F9821-9B7D-8CDA-E6C7-D2F9506A6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0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255758" y="1604553"/>
            <a:ext cx="1068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Si une personne sourde se présente et me parle en Langue des Signes, le mieux est que je lui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réponde par écrit.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781FCF-3AC7-01DA-BBA4-94243E909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33D84-3E16-84F2-E936-B0A6C820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3A1AA-451A-BD6B-9529-E8E935A4140B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3A8D6F9-2300-F3F5-F5F9-2104E11537B9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4EE3F25-1B0C-B31B-249B-02955407A7E0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33EE749-6659-7A6E-A282-CA19CC496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6F5CB003-70AE-0AE9-1720-61D8EE710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3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4" y="6011042"/>
            <a:ext cx="1086308" cy="4974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99739" y="2717999"/>
            <a:ext cx="101575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3CAA9A"/>
                </a:solidFill>
                <a:latin typeface="Raleway" pitchFamily="2" charset="0"/>
              </a:rPr>
              <a:t>VRAI </a:t>
            </a:r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Le mieux est de passer par le mime, le visuel, les gestes, … 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En dernier recours il faut passer par l’écrit, en utilisant des phrases courtes et un vocabulaire simple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469802" y="413904"/>
            <a:ext cx="1068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Si une personne sourde se présente et me parle 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en Langue des Signes, le mieux est que je lui</a:t>
            </a:r>
            <a:br>
              <a:rPr lang="fr-FR" sz="3200" b="1">
                <a:latin typeface="Raleway" pitchFamily="2" charset="0"/>
              </a:rPr>
            </a:br>
            <a:r>
              <a:rPr lang="fr-FR" sz="3200" b="1">
                <a:latin typeface="Raleway" pitchFamily="2" charset="0"/>
              </a:rPr>
              <a:t>réponde par écrit.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70178C-B969-E925-D489-8C743546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CC502F-C089-6DD7-FE51-543F55D85862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61FABCA1-59FD-49E6-818F-0DFC97158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E1FD30DA-0F38-00C5-8FF6-7B7996E07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13BB256-E7E7-E47C-E07C-F3DFCE5B4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09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1980989" y="2006791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Pour faire un test auditif,</a:t>
            </a:r>
          </a:p>
          <a:p>
            <a:r>
              <a:rPr lang="fr-FR" sz="3200" b="1">
                <a:latin typeface="Raleway" pitchFamily="2" charset="0"/>
              </a:rPr>
              <a:t>je peux aller voir un audioprothésiste.</a:t>
            </a:r>
            <a:endParaRPr lang="fr-FR" sz="7200" b="1"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A47898-0FD7-DC94-7761-F04FDADA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74419-DBFE-66C2-0C40-10523B20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55" y="4864279"/>
            <a:ext cx="1509616" cy="734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4B6460-69A6-C1EC-0FA8-17709711ED3D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453F117-DCAC-CB76-8448-D259B0582AC3}"/>
              </a:ext>
            </a:extLst>
          </p:cNvPr>
          <p:cNvSpPr/>
          <p:nvPr/>
        </p:nvSpPr>
        <p:spPr>
          <a:xfrm>
            <a:off x="2173604" y="3501035"/>
            <a:ext cx="3605254" cy="8922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VRAI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04F1D02-90E0-4624-D775-A26CFC96D60C}"/>
              </a:ext>
            </a:extLst>
          </p:cNvPr>
          <p:cNvSpPr/>
          <p:nvPr/>
        </p:nvSpPr>
        <p:spPr>
          <a:xfrm>
            <a:off x="6899513" y="3501036"/>
            <a:ext cx="3605254" cy="8922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FAUX</a:t>
            </a:r>
          </a:p>
        </p:txBody>
      </p:sp>
      <p:pic>
        <p:nvPicPr>
          <p:cNvPr id="10" name="Image 9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769EC9E4-4C39-888C-36AC-EE8BA3301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528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ADE10804-BE6A-D07F-EC33-CB29438C0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1176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96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13EEC86-85E3-4149-90BA-117529C3DFA0}"/>
              </a:ext>
            </a:extLst>
          </p:cNvPr>
          <p:cNvSpPr txBox="1"/>
          <p:nvPr/>
        </p:nvSpPr>
        <p:spPr>
          <a:xfrm>
            <a:off x="1331285" y="2704472"/>
            <a:ext cx="1015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>
                <a:solidFill>
                  <a:srgbClr val="3CAA9A"/>
                </a:solidFill>
                <a:latin typeface="Raleway" pitchFamily="2" charset="0"/>
              </a:rPr>
              <a:t>VRAI </a:t>
            </a:r>
            <a:r>
              <a:rPr lang="fr-FR" sz="2800" b="1" i="1">
                <a:solidFill>
                  <a:srgbClr val="285E84"/>
                </a:solidFill>
                <a:latin typeface="Raleway" pitchFamily="2" charset="0"/>
              </a:rPr>
              <a:t>FAUX</a:t>
            </a:r>
          </a:p>
          <a:p>
            <a:endParaRPr lang="fr-FR" sz="2400">
              <a:latin typeface="Raleway" pitchFamily="2" charset="0"/>
            </a:endParaRPr>
          </a:p>
          <a:p>
            <a:r>
              <a:rPr lang="fr-FR" sz="2400">
                <a:latin typeface="Raleway" pitchFamily="2" charset="0"/>
              </a:rPr>
              <a:t>L’audioprothésiste peut réaliser des audiogrammes,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mais seul le médecin ORL peut prescrire des prothèses auditives.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82BB3-371C-6F46-AEB1-F35459075E9F}"/>
              </a:ext>
            </a:extLst>
          </p:cNvPr>
          <p:cNvSpPr txBox="1"/>
          <p:nvPr/>
        </p:nvSpPr>
        <p:spPr>
          <a:xfrm>
            <a:off x="2442908" y="191448"/>
            <a:ext cx="1068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latin typeface="Raleway" pitchFamily="2" charset="0"/>
              </a:rPr>
              <a:t>Pour faire un test auditif,</a:t>
            </a:r>
          </a:p>
          <a:p>
            <a:r>
              <a:rPr lang="fr-FR" sz="3200" b="1">
                <a:latin typeface="Raleway" pitchFamily="2" charset="0"/>
              </a:rPr>
              <a:t>je peux aller voir un audioprothésiste</a:t>
            </a:r>
            <a:r>
              <a:rPr lang="fr-FR" sz="3200" b="1">
                <a:latin typeface="Luciole" panose="020B0500020200000003" pitchFamily="34" charset="0"/>
              </a:rPr>
              <a:t>.</a:t>
            </a:r>
            <a:endParaRPr lang="fr-FR" sz="7200" b="1">
              <a:latin typeface="Luciole" panose="020B05000202000000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9F481C-9D35-2FB4-CE25-7FE144B6D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E21F14-4CC8-494F-716C-3C9FBB336DA5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BB67D7A7-6BA7-E19A-2A47-E5C93CF33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9B6A63FA-ECBF-6895-0080-873F76C0C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2B32E9-8B2F-ACD1-2CC7-EE6025D3D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90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4697020" y="895199"/>
            <a:ext cx="6600725" cy="19698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i="1">
                <a:latin typeface="Luciole" panose="020B0500020200000003" pitchFamily="34" charset="0"/>
              </a:rPr>
              <a:t>Le handicap, ce n’est pas vivre</a:t>
            </a:r>
            <a:br>
              <a:rPr lang="fr-FR" sz="3200" i="1">
                <a:latin typeface="Luciole" panose="020B0500020200000003" pitchFamily="34" charset="0"/>
              </a:rPr>
            </a:br>
            <a:r>
              <a:rPr lang="fr-FR" sz="3200" i="1">
                <a:latin typeface="Luciole" panose="020B0500020200000003" pitchFamily="34" charset="0"/>
              </a:rPr>
              <a:t>avec des qualités en moins,</a:t>
            </a:r>
            <a:br>
              <a:rPr lang="fr-FR" sz="3200" i="1">
                <a:latin typeface="Luciole" panose="020B0500020200000003" pitchFamily="34" charset="0"/>
              </a:rPr>
            </a:br>
            <a:r>
              <a:rPr lang="fr-FR" sz="3200" i="1">
                <a:latin typeface="Luciole" panose="020B0500020200000003" pitchFamily="34" charset="0"/>
              </a:rPr>
              <a:t>c’est développer des qualités</a:t>
            </a:r>
          </a:p>
          <a:p>
            <a:r>
              <a:rPr lang="fr-FR" sz="3200" i="1">
                <a:latin typeface="Luciole" panose="020B0500020200000003" pitchFamily="34" charset="0"/>
              </a:rPr>
              <a:t>en plus.</a:t>
            </a:r>
            <a:endParaRPr lang="fr-FR" b="1">
              <a:solidFill>
                <a:srgbClr val="DE6A22"/>
              </a:solidFill>
              <a:latin typeface="Luciole" panose="020B0500020200000003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74A05E0-45E2-0A4B-A3D5-FC7F60B5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61" y="2865053"/>
            <a:ext cx="1795387" cy="23706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6429684-D683-C348-8E7E-4DF421791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9404" y="0"/>
            <a:ext cx="5526628" cy="48321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0677A3-50EF-5796-6CA4-F17719A989DA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332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2304697" y="169295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600" b="1">
                <a:solidFill>
                  <a:srgbClr val="00959A"/>
                </a:solidFill>
                <a:latin typeface="Raleway" pitchFamily="2" charset="0"/>
              </a:rPr>
              <a:t>Les conséquences de la surdité</a:t>
            </a:r>
            <a:endParaRPr lang="fr-FR" sz="3600" i="1">
              <a:solidFill>
                <a:srgbClr val="00959A"/>
              </a:solidFill>
              <a:latin typeface="Raleway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Imag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22" y="1675836"/>
            <a:ext cx="7133756" cy="404871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304697" y="586459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Fausses représentations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BA1C75-A382-5FF6-2698-EC06895920C6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9B1AAB41-82B2-B051-E980-1A9E273D3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D52460A8-2A46-2FE8-4927-37D21495A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51F73E5-9A43-8BE3-5254-B3D88B670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17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85953-CF17-1ECB-638D-9F7536C32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D8EF4B-5BF0-9FE0-1E2E-AC5BF297B391}"/>
              </a:ext>
            </a:extLst>
          </p:cNvPr>
          <p:cNvSpPr/>
          <p:nvPr/>
        </p:nvSpPr>
        <p:spPr>
          <a:xfrm>
            <a:off x="2882130" y="281482"/>
            <a:ext cx="7306062" cy="1223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15EA76-6904-691E-2EAF-742ACC409F68}"/>
              </a:ext>
            </a:extLst>
          </p:cNvPr>
          <p:cNvSpPr txBox="1"/>
          <p:nvPr/>
        </p:nvSpPr>
        <p:spPr>
          <a:xfrm>
            <a:off x="284375" y="1814935"/>
            <a:ext cx="11623249" cy="239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  <a:t>Alicia CIGARROA</a:t>
            </a:r>
            <a:b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Secrétaire pédagogique – STAPS</a:t>
            </a:r>
          </a:p>
          <a:p>
            <a:pPr marL="2191385" marR="864235" algn="ctr">
              <a:lnSpc>
                <a:spcPct val="116700"/>
              </a:lnSpc>
            </a:pPr>
            <a:endParaRPr lang="fr-FR" sz="1400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</a:rPr>
              <a:t>Nathalie CONSTANT</a:t>
            </a:r>
          </a:p>
          <a:p>
            <a:pPr marL="2191385" marR="864235" algn="ctr">
              <a:lnSpc>
                <a:spcPct val="116700"/>
              </a:lnSpc>
            </a:pPr>
            <a:r>
              <a:rPr lang="fr-FR" sz="2400">
                <a:solidFill>
                  <a:srgbClr val="2D3C8B"/>
                </a:solidFill>
                <a:latin typeface="Raleway" pitchFamily="2" charset="0"/>
              </a:rPr>
              <a:t>Correspondante handicap- Responsable du service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9A1420-2D4C-3046-07BB-F563990F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184" y="4856477"/>
            <a:ext cx="1509616" cy="7340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47F9F3-2D3E-769D-2AE2-8B96C9D765BE}"/>
              </a:ext>
            </a:extLst>
          </p:cNvPr>
          <p:cNvSpPr txBox="1"/>
          <p:nvPr/>
        </p:nvSpPr>
        <p:spPr>
          <a:xfrm>
            <a:off x="4178938" y="363292"/>
            <a:ext cx="4887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Regards croisés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Anatomie d’un parcours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AE2B35-B92F-1F48-6BA2-F870E2016B72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1B05C55D-4FEB-73BB-3850-F6A2242A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725" y="-1122443"/>
            <a:ext cx="1450461" cy="2627782"/>
          </a:xfrm>
          <a:prstGeom prst="rect">
            <a:avLst/>
          </a:prstGeom>
        </p:spPr>
      </p:pic>
      <p:pic>
        <p:nvPicPr>
          <p:cNvPr id="15" name="Image 1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0ABF6B5B-399D-79CE-324C-ED3E0A387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9373" y="343202"/>
            <a:ext cx="374447" cy="742950"/>
          </a:xfrm>
          <a:prstGeom prst="rect">
            <a:avLst/>
          </a:prstGeom>
        </p:spPr>
      </p:pic>
      <p:pic>
        <p:nvPicPr>
          <p:cNvPr id="6" name="Picture 4" descr="UNIVERSITE DE BORDEAUX - TIC Santé">
            <a:extLst>
              <a:ext uri="{FF2B5EF4-FFF2-40B4-BE49-F238E27FC236}">
                <a16:creationId xmlns:a16="http://schemas.microsoft.com/office/drawing/2014/main" id="{5F4AEE7D-5CA2-E9C2-8D9F-C83046E2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03" y="4364483"/>
            <a:ext cx="2540517" cy="8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82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882" y="-1016578"/>
            <a:ext cx="1267395" cy="2296124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9054" y="175078"/>
            <a:ext cx="374447" cy="7429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D069A2-B8B9-F4D6-BDD6-95F51EA74BA6}"/>
              </a:ext>
            </a:extLst>
          </p:cNvPr>
          <p:cNvSpPr txBox="1"/>
          <p:nvPr/>
        </p:nvSpPr>
        <p:spPr>
          <a:xfrm>
            <a:off x="5318811" y="1851216"/>
            <a:ext cx="5422616" cy="283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 dirty="0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 b="1" dirty="0">
                <a:solidFill>
                  <a:srgbClr val="2D3C8B"/>
                </a:solidFill>
                <a:latin typeface="Raleway" pitchFamily="2" charset="0"/>
                <a:cs typeface="DIN"/>
              </a:rPr>
              <a:t>Fabien GABASSI </a:t>
            </a:r>
          </a:p>
          <a:p>
            <a:pPr marL="2191385" marR="864235" algn="ctr">
              <a:lnSpc>
                <a:spcPct val="116700"/>
              </a:lnSpc>
            </a:pPr>
            <a:br>
              <a:rPr lang="fr-FR" sz="2000" b="1" dirty="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dirty="0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dirty="0">
                <a:solidFill>
                  <a:srgbClr val="2D3C8B"/>
                </a:solidFill>
                <a:latin typeface="Raleway" pitchFamily="2" charset="0"/>
                <a:cs typeface="DIN"/>
              </a:rPr>
              <a:t>Aide-soignant </a:t>
            </a:r>
          </a:p>
          <a:p>
            <a:pPr marL="2191385" marR="864235" algn="ctr">
              <a:lnSpc>
                <a:spcPct val="116700"/>
              </a:lnSpc>
            </a:pPr>
            <a:br>
              <a:rPr lang="fr-FR" dirty="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b="1" dirty="0">
                <a:solidFill>
                  <a:srgbClr val="2D3C8B"/>
                </a:solidFill>
                <a:latin typeface="Raleway" pitchFamily="2" charset="0"/>
                <a:cs typeface="DIN"/>
              </a:rPr>
              <a:t>CHU de Bordeaux</a:t>
            </a:r>
            <a:endParaRPr lang="fr-FR" sz="1200" dirty="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DE42E1-B208-219B-8B74-6B9B07C259C7}"/>
              </a:ext>
            </a:extLst>
          </p:cNvPr>
          <p:cNvSpPr txBox="1"/>
          <p:nvPr/>
        </p:nvSpPr>
        <p:spPr>
          <a:xfrm>
            <a:off x="-297137" y="1846946"/>
            <a:ext cx="5209409" cy="2875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 b="1">
                <a:solidFill>
                  <a:srgbClr val="2D3C8B"/>
                </a:solidFill>
                <a:latin typeface="Raleway" pitchFamily="2" charset="0"/>
                <a:cs typeface="DIN"/>
              </a:rPr>
              <a:t>Annie MARCOU</a:t>
            </a:r>
            <a:br>
              <a:rPr lang="fr-FR" sz="20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0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endParaRPr lang="fr-FR" sz="20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>
                <a:solidFill>
                  <a:srgbClr val="2D3C8B"/>
                </a:solidFill>
                <a:latin typeface="Raleway" pitchFamily="2" charset="0"/>
              </a:rPr>
              <a:t>Consultante</a:t>
            </a:r>
          </a:p>
          <a:p>
            <a:pPr marL="2191385" marR="864235" algn="ctr">
              <a:lnSpc>
                <a:spcPct val="116700"/>
              </a:lnSpc>
            </a:pPr>
            <a:r>
              <a:rPr lang="fr-FR" b="1">
                <a:solidFill>
                  <a:srgbClr val="2D3C8B"/>
                </a:solidFill>
                <a:latin typeface="Raleway" pitchFamily="2" charset="0"/>
              </a:rPr>
              <a:t>Cap emploi Gironde</a:t>
            </a:r>
            <a:endParaRPr lang="fr-FR" b="1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1F4949-6161-2ADB-DF01-14EA14318BC9}"/>
              </a:ext>
            </a:extLst>
          </p:cNvPr>
          <p:cNvSpPr txBox="1"/>
          <p:nvPr/>
        </p:nvSpPr>
        <p:spPr>
          <a:xfrm>
            <a:off x="2591905" y="1864965"/>
            <a:ext cx="5058594" cy="283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 b="1">
                <a:solidFill>
                  <a:srgbClr val="2D3C8B"/>
                </a:solidFill>
                <a:latin typeface="Raleway" pitchFamily="2" charset="0"/>
                <a:cs typeface="DIN"/>
              </a:rPr>
              <a:t>Sophie MOREL</a:t>
            </a:r>
            <a:br>
              <a:rPr lang="fr-FR" sz="20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0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endParaRPr lang="fr-FR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>
                <a:solidFill>
                  <a:srgbClr val="2D3C8B"/>
                </a:solidFill>
                <a:latin typeface="Raleway" pitchFamily="2" charset="0"/>
                <a:cs typeface="DIN"/>
              </a:rPr>
              <a:t>Coordinatrice</a:t>
            </a:r>
          </a:p>
          <a:p>
            <a:pPr marL="2191385" marR="864235" algn="ctr">
              <a:lnSpc>
                <a:spcPct val="116700"/>
              </a:lnSpc>
            </a:pPr>
            <a:r>
              <a:rPr lang="fr-FR">
                <a:solidFill>
                  <a:srgbClr val="2D3C8B"/>
                </a:solidFill>
                <a:latin typeface="Raleway" pitchFamily="2" charset="0"/>
                <a:cs typeface="DIN"/>
              </a:rPr>
              <a:t>Réf. surdité</a:t>
            </a:r>
            <a:br>
              <a:rPr lang="fr-FR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b="1">
                <a:solidFill>
                  <a:srgbClr val="2D3C8B"/>
                </a:solidFill>
                <a:latin typeface="Raleway" pitchFamily="2" charset="0"/>
                <a:cs typeface="DIN"/>
              </a:rPr>
              <a:t>IRSA</a:t>
            </a: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8AC90-CBFD-8AA5-E116-2B381F73CB0A}"/>
              </a:ext>
            </a:extLst>
          </p:cNvPr>
          <p:cNvSpPr/>
          <p:nvPr/>
        </p:nvSpPr>
        <p:spPr>
          <a:xfrm>
            <a:off x="2463718" y="457352"/>
            <a:ext cx="7306062" cy="1223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BCF4D1-CC05-6266-3BAB-9A6391EDE2CB}"/>
              </a:ext>
            </a:extLst>
          </p:cNvPr>
          <p:cNvSpPr txBox="1"/>
          <p:nvPr/>
        </p:nvSpPr>
        <p:spPr>
          <a:xfrm>
            <a:off x="3237685" y="546553"/>
            <a:ext cx="5716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Table ronde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Les ressources mobilisables</a:t>
            </a:r>
            <a:endParaRPr lang="fr-FR" sz="320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63A3AD-5A75-C26F-ED50-5A9056CF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811" y="4985619"/>
            <a:ext cx="1086308" cy="4974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6F93EB-EF70-B229-4C6D-B646B05B1738}"/>
              </a:ext>
            </a:extLst>
          </p:cNvPr>
          <p:cNvSpPr/>
          <p:nvPr/>
        </p:nvSpPr>
        <p:spPr>
          <a:xfrm>
            <a:off x="0" y="576930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DDC2E8F-6B15-9D6F-AFF1-98720FAC9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119" y="4865389"/>
            <a:ext cx="1448080" cy="7426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169D2C-E2F8-E53F-F6FF-1291F0885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718" y="4945180"/>
            <a:ext cx="1150921" cy="6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9A5FD-A872-5F29-19D8-CEF6BF55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D1174D-E1E9-EA6B-23EF-EC7B55FC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811" y="4829353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61D49E-9636-2A88-E883-38A53CA78942}"/>
              </a:ext>
            </a:extLst>
          </p:cNvPr>
          <p:cNvSpPr txBox="1"/>
          <p:nvPr/>
        </p:nvSpPr>
        <p:spPr>
          <a:xfrm>
            <a:off x="178573" y="1028611"/>
            <a:ext cx="12192000" cy="443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r>
              <a:rPr lang="fr-FR" sz="2400" b="1">
                <a:solidFill>
                  <a:srgbClr val="872276"/>
                </a:solidFill>
                <a:latin typeface="Raleway" pitchFamily="2" charset="0"/>
                <a:cs typeface="DIN"/>
              </a:rPr>
              <a:t>Programme des réjouissances</a:t>
            </a:r>
          </a:p>
          <a:p>
            <a:pPr marL="2191385" marR="864235" algn="l">
              <a:lnSpc>
                <a:spcPct val="116700"/>
              </a:lnSpc>
            </a:pPr>
            <a:endParaRPr lang="fr-FR" sz="16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endParaRPr lang="fr-FR" sz="16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endParaRPr lang="fr-FR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00959A"/>
                </a:solidFill>
                <a:latin typeface="Raleway" pitchFamily="2" charset="0"/>
                <a:cs typeface="DIN"/>
              </a:rPr>
              <a:t>Séquence 1 : </a:t>
            </a:r>
            <a:r>
              <a:rPr lang="fr-FR" b="1">
                <a:latin typeface="Raleway" pitchFamily="2" charset="0"/>
                <a:cs typeface="DIN"/>
              </a:rPr>
              <a:t>Handicaps invisibles - le poids de nos représentations </a:t>
            </a: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latin typeface="Raleway" pitchFamily="2" charset="0"/>
                <a:cs typeface="DIN"/>
              </a:rPr>
              <a:t>                          Troubles auditifs : de quoi parle-t-on ?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00959A"/>
                </a:solidFill>
                <a:latin typeface="Raleway" pitchFamily="2" charset="0"/>
                <a:cs typeface="DIN"/>
              </a:rPr>
              <a:t>Séquence 2 : </a:t>
            </a:r>
            <a:r>
              <a:rPr lang="fr-FR" b="1">
                <a:latin typeface="Raleway" pitchFamily="2" charset="0"/>
                <a:cs typeface="DIN"/>
              </a:rPr>
              <a:t>	Témoignages croisés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00959A"/>
                </a:solidFill>
                <a:latin typeface="Raleway" pitchFamily="2" charset="0"/>
                <a:cs typeface="DIN"/>
              </a:rPr>
              <a:t>Séquence 3 :  </a:t>
            </a:r>
            <a:r>
              <a:rPr lang="fr-FR" b="1">
                <a:latin typeface="Raleway" pitchFamily="2" charset="0"/>
                <a:cs typeface="DIN"/>
              </a:rPr>
              <a:t>Les ressources mobilisables</a:t>
            </a:r>
          </a:p>
          <a:p>
            <a:pPr marL="2191385" marR="864235" algn="l">
              <a:lnSpc>
                <a:spcPct val="116700"/>
              </a:lnSpc>
            </a:pPr>
            <a:endParaRPr lang="fr-FR" b="1"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r>
              <a:rPr lang="fr-FR" b="1">
                <a:solidFill>
                  <a:srgbClr val="EA5045"/>
                </a:solidFill>
                <a:latin typeface="Raleway" pitchFamily="2" charset="0"/>
                <a:cs typeface="DIN"/>
              </a:rPr>
              <a:t>Clôture et cocktail</a:t>
            </a:r>
          </a:p>
          <a:p>
            <a:pPr marL="2362835" marR="864235" indent="-171450" algn="l">
              <a:lnSpc>
                <a:spcPct val="116700"/>
              </a:lnSpc>
              <a:buFont typeface="Arial" panose="020B0604020202020204" pitchFamily="34" charset="0"/>
              <a:buChar char="•"/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926D967D-9FA7-8503-2679-65D2FD5D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054B541C-9AF2-98B5-D87C-491C3E2C9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472322-73C2-E71A-E41C-DEA6BF54153F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564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5252-E71A-130A-BAC3-4ACC2610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AB3F58BA-2DDA-F2F9-3F65-397AF3B52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4849" cy="2635733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C4CA773-8AA4-8218-A5C3-479647611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715" y="153129"/>
            <a:ext cx="374447" cy="7429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5C7DD7-EF12-5DFE-D1AB-FA834243DCE9}"/>
              </a:ext>
            </a:extLst>
          </p:cNvPr>
          <p:cNvSpPr txBox="1"/>
          <p:nvPr/>
        </p:nvSpPr>
        <p:spPr>
          <a:xfrm>
            <a:off x="1053749" y="2158653"/>
            <a:ext cx="8885619" cy="186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800" b="1">
                <a:solidFill>
                  <a:srgbClr val="2D3C8B"/>
                </a:solidFill>
                <a:latin typeface="Raleway" pitchFamily="2" charset="0"/>
                <a:cs typeface="DIN"/>
              </a:rPr>
              <a:t>Annie MARCOU</a:t>
            </a:r>
            <a:br>
              <a:rPr lang="fr-FR" sz="20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0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endParaRPr lang="fr-FR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000">
                <a:solidFill>
                  <a:srgbClr val="2D3C8B"/>
                </a:solidFill>
                <a:latin typeface="Raleway" pitchFamily="2" charset="0"/>
                <a:cs typeface="DIN"/>
              </a:rPr>
              <a:t>Cap Emploi Gironde</a:t>
            </a: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2FEF8-B067-7517-B4CD-61868A85F8DB}"/>
              </a:ext>
            </a:extLst>
          </p:cNvPr>
          <p:cNvSpPr/>
          <p:nvPr/>
        </p:nvSpPr>
        <p:spPr>
          <a:xfrm>
            <a:off x="2463718" y="457352"/>
            <a:ext cx="7306062" cy="1223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CF8663-BD51-D966-2494-9CECE99A39A0}"/>
              </a:ext>
            </a:extLst>
          </p:cNvPr>
          <p:cNvSpPr txBox="1"/>
          <p:nvPr/>
        </p:nvSpPr>
        <p:spPr>
          <a:xfrm>
            <a:off x="3237685" y="546553"/>
            <a:ext cx="5716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Table ronde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Les ressources mobilisables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A650C-4186-CD94-B62F-38386552FF2C}"/>
              </a:ext>
            </a:extLst>
          </p:cNvPr>
          <p:cNvSpPr/>
          <p:nvPr/>
        </p:nvSpPr>
        <p:spPr>
          <a:xfrm>
            <a:off x="0" y="576930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797D10-F533-778F-329B-7D254859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745" y="4500197"/>
            <a:ext cx="1534221" cy="8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3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9528" y="406020"/>
            <a:ext cx="8764161" cy="4489953"/>
          </a:xfrm>
        </p:spPr>
        <p:txBody>
          <a:bodyPr>
            <a:normAutofit/>
          </a:bodyPr>
          <a:lstStyle/>
          <a:p>
            <a:r>
              <a:rPr lang="fr-FR" sz="5400" b="1">
                <a:solidFill>
                  <a:srgbClr val="285E84"/>
                </a:solidFill>
                <a:latin typeface="Raleway" pitchFamily="2" charset="0"/>
              </a:rPr>
              <a:t>Les ressources </a:t>
            </a:r>
            <a:br>
              <a:rPr lang="fr-FR" sz="5400" b="1">
                <a:solidFill>
                  <a:srgbClr val="285E84"/>
                </a:solidFill>
                <a:latin typeface="Raleway" pitchFamily="2" charset="0"/>
              </a:rPr>
            </a:br>
            <a:r>
              <a:rPr lang="fr-FR" sz="5400" b="1">
                <a:solidFill>
                  <a:srgbClr val="285E84"/>
                </a:solidFill>
                <a:latin typeface="Raleway" pitchFamily="2" charset="0"/>
              </a:rPr>
              <a:t>                mobilisables</a:t>
            </a:r>
            <a:br>
              <a:rPr lang="fr-FR" sz="5400" b="1">
                <a:solidFill>
                  <a:srgbClr val="285E84"/>
                </a:solidFill>
                <a:latin typeface="Ubuntu" panose="020B0504030602030204" pitchFamily="34" charset="0"/>
              </a:rPr>
            </a:br>
            <a:br>
              <a:rPr lang="fr-FR" sz="5400" b="1">
                <a:solidFill>
                  <a:srgbClr val="3CAA9A"/>
                </a:solidFill>
                <a:latin typeface="Ubuntu" panose="020B0504030602030204" pitchFamily="34" charset="0"/>
              </a:rPr>
            </a:br>
            <a:endParaRPr lang="fr-FR" sz="5400" b="1">
              <a:solidFill>
                <a:srgbClr val="3CAA9A"/>
              </a:solidFill>
              <a:latin typeface="Ubuntu" panose="020B0504030602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432241-F03A-B64B-8AB4-F4E70713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69" y="4982564"/>
            <a:ext cx="3711872" cy="4974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76556" r="79921"/>
          <a:stretch/>
        </p:blipFill>
        <p:spPr>
          <a:xfrm>
            <a:off x="9633689" y="2434480"/>
            <a:ext cx="2248985" cy="19018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A65CA1-1A86-0356-5C69-B5F8354E7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F0C4D-B375-45BB-B936-AB45F4A6FEC7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0095F209-D19F-CE3F-72F5-7D7555F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D156579-3F42-C9E4-2985-5EFEF75C3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EA45AA-A8C0-0065-AC74-255A0EBE0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98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456753" y="0"/>
            <a:ext cx="8155305" cy="5951974"/>
            <a:chOff x="2390775" y="1104146"/>
            <a:chExt cx="7482281" cy="5325229"/>
          </a:xfrm>
        </p:grpSpPr>
        <p:grpSp>
          <p:nvGrpSpPr>
            <p:cNvPr id="6" name="Groupe 5"/>
            <p:cNvGrpSpPr/>
            <p:nvPr/>
          </p:nvGrpSpPr>
          <p:grpSpPr>
            <a:xfrm>
              <a:off x="2390775" y="1104146"/>
              <a:ext cx="6911833" cy="5325229"/>
              <a:chOff x="2390775" y="1104146"/>
              <a:chExt cx="6911833" cy="5325229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352" y="1618750"/>
                <a:ext cx="6642256" cy="4810625"/>
              </a:xfrm>
              <a:prstGeom prst="rect">
                <a:avLst/>
              </a:prstGeom>
            </p:spPr>
          </p:pic>
          <p:sp>
            <p:nvSpPr>
              <p:cNvPr id="5" name="Triangle isocèle 4"/>
              <p:cNvSpPr/>
              <p:nvPr/>
            </p:nvSpPr>
            <p:spPr>
              <a:xfrm rot="18759005">
                <a:off x="2181225" y="1313696"/>
                <a:ext cx="1181100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Triangle isocèle 11"/>
            <p:cNvSpPr/>
            <p:nvPr/>
          </p:nvSpPr>
          <p:spPr>
            <a:xfrm rot="3458934">
              <a:off x="8901506" y="1502202"/>
              <a:ext cx="1181100" cy="762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2797" y="1821720"/>
            <a:ext cx="6096000" cy="25545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rgbClr val="3CAA9A"/>
            </a:solidFill>
          </a:ln>
        </p:spPr>
        <p:txBody>
          <a:bodyPr>
            <a:spAutoFit/>
          </a:bodyPr>
          <a:lstStyle/>
          <a:p>
            <a:pPr algn="ctr"/>
            <a:endParaRPr lang="fr-FR" sz="4000" b="1">
              <a:solidFill>
                <a:srgbClr val="3CAA9A"/>
              </a:solidFill>
              <a:latin typeface="Ubuntu" panose="020B0504030602030204" pitchFamily="34" charset="0"/>
              <a:ea typeface="+mj-ea"/>
              <a:cs typeface="+mj-cs"/>
            </a:endParaRPr>
          </a:p>
          <a:p>
            <a:pPr algn="ctr"/>
            <a:r>
              <a:rPr lang="fr-FR" sz="4000" b="1">
                <a:solidFill>
                  <a:srgbClr val="3CAA9A"/>
                </a:solidFill>
                <a:latin typeface="Raleway" pitchFamily="2" charset="0"/>
                <a:ea typeface="+mj-ea"/>
                <a:cs typeface="+mj-cs"/>
              </a:rPr>
              <a:t>LES APPUIS SPECIFIQUES</a:t>
            </a:r>
          </a:p>
          <a:p>
            <a:pPr algn="ctr"/>
            <a:endParaRPr lang="fr-FR" sz="4000" b="1">
              <a:solidFill>
                <a:srgbClr val="3CAA9A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64911E-BBCD-F8EF-D6BB-C1891FDB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275472-852D-A7A1-2325-7EAAAAC00BE8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B65D48FE-6468-A6FF-3A08-ED32FCFDC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3350CDE1-10AE-43B6-7E2A-FC07EADBC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CEAAB67-3490-EC9A-B26E-A1C4A30AC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299" y="4891726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317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2220686" y="132101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00959A"/>
              </a:solidFill>
              <a:latin typeface="Raleway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347522" y="3182168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Quel objectif?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21742" y="3868184"/>
            <a:ext cx="10870256" cy="1990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fr-FR" sz="5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Raleway" pitchFamily="2" charset="0"/>
              </a:rPr>
              <a:t>Identifier des solutions de compensation efficientes, individualisées, concrètes et adaptées favorisant l’autonomie de la personne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500">
              <a:latin typeface="Raleway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Raleway" pitchFamily="2" charset="0"/>
              </a:rPr>
              <a:t>Appuyer à la mise en œuvre des solutions si nécessaire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500">
              <a:latin typeface="Raleway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Raleway" pitchFamily="2" charset="0"/>
              </a:rPr>
              <a:t>Faire monter en compétence l’employeur, conseiller à l’emploi sur les conséquences du handicap de la personne accompagnée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75" name="Titre 1"/>
          <p:cNvSpPr txBox="1">
            <a:spLocks/>
          </p:cNvSpPr>
          <p:nvPr/>
        </p:nvSpPr>
        <p:spPr>
          <a:xfrm>
            <a:off x="347522" y="1149735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Pour qui?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318886" y="1861069"/>
            <a:ext cx="10870256" cy="100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fr-FR" sz="5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Raleway" pitchFamily="2" charset="0"/>
              </a:rPr>
              <a:t>Toute personne handicapée possédant un titre de bénéficiaire de l'obligation d'emploi en cours de validité ou ayant engagé une démarche de reconnaissance de son handicap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77" name="Titre 1"/>
          <p:cNvSpPr txBox="1">
            <a:spLocks/>
          </p:cNvSpPr>
          <p:nvPr/>
        </p:nvSpPr>
        <p:spPr>
          <a:xfrm>
            <a:off x="347522" y="2164534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Par qui?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318886" y="2775431"/>
            <a:ext cx="10870256" cy="100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fr-FR" sz="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Raleway" pitchFamily="2" charset="0"/>
              </a:rPr>
              <a:t>L’employeur public ou privé, le référent de parcours des Services Pour l’Emploi (Mission Locale, France Travail, Cap Emploi), Dispositif Emploi Accompagné, Dispositif Comète France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8AE26-28FE-3EE2-5671-FD675AC16BF5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984123E4-C0A8-4D84-8C90-2DF4564F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60ED21F-D867-3EE8-EC9A-8E864BB98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331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053254" y="968087"/>
            <a:ext cx="7748772" cy="4646500"/>
            <a:chOff x="2297176" y="1445410"/>
            <a:chExt cx="6913880" cy="4349646"/>
          </a:xfrm>
        </p:grpSpPr>
        <p:graphicFrame>
          <p:nvGraphicFramePr>
            <p:cNvPr id="29" name="Diagramme 28"/>
            <p:cNvGraphicFramePr/>
            <p:nvPr>
              <p:extLst>
                <p:ext uri="{D42A27DB-BD31-4B8C-83A1-F6EECF244321}">
                  <p14:modId xmlns:p14="http://schemas.microsoft.com/office/powerpoint/2010/main" val="1355483667"/>
                </p:ext>
              </p:extLst>
            </p:nvPr>
          </p:nvGraphicFramePr>
          <p:xfrm>
            <a:off x="2297176" y="1445410"/>
            <a:ext cx="6913880" cy="43496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0" name="Ellipse 29"/>
            <p:cNvSpPr/>
            <p:nvPr/>
          </p:nvSpPr>
          <p:spPr>
            <a:xfrm>
              <a:off x="5004005" y="2838922"/>
              <a:ext cx="1708371" cy="1636163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solidFill>
                <a:srgbClr val="0E5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Modules</a:t>
              </a:r>
            </a:p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Appuis Spécifiques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5754116" y="2441154"/>
              <a:ext cx="5710" cy="350812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6397752" y="4319016"/>
              <a:ext cx="233499" cy="262128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>
              <a:off x="4972213" y="4296019"/>
              <a:ext cx="243429" cy="275981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4801864" y="2994804"/>
              <a:ext cx="255742" cy="192893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6554341" y="2994804"/>
              <a:ext cx="225452" cy="192894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F5AA29EF-47DF-BC57-7CE7-604D7B3B1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32101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00959A"/>
              </a:solidFill>
              <a:latin typeface="Raleway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E793F-65E3-26A2-F177-AA23A23E4882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D7374B1-45B7-4E78-2309-191D14DDD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7" name="Image 6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AAC1536C-9F4A-9D5A-15B1-931ECCCA0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3B9C05-7206-876D-1A23-A867B1B5ED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3311F51-EB63-2445-42C0-BDB3B8136B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23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2377133" y="51575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00959A"/>
              </a:solidFill>
              <a:latin typeface="Raleway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1416162" y="1487678"/>
            <a:ext cx="5788705" cy="3943809"/>
            <a:chOff x="2297176" y="1445410"/>
            <a:chExt cx="6913880" cy="4349646"/>
          </a:xfrm>
        </p:grpSpPr>
        <p:graphicFrame>
          <p:nvGraphicFramePr>
            <p:cNvPr id="29" name="Diagramme 28"/>
            <p:cNvGraphicFramePr/>
            <p:nvPr>
              <p:extLst>
                <p:ext uri="{D42A27DB-BD31-4B8C-83A1-F6EECF244321}">
                  <p14:modId xmlns:p14="http://schemas.microsoft.com/office/powerpoint/2010/main" val="3441524525"/>
                </p:ext>
              </p:extLst>
            </p:nvPr>
          </p:nvGraphicFramePr>
          <p:xfrm>
            <a:off x="2297176" y="1445410"/>
            <a:ext cx="6913880" cy="43496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0" name="Ellipse 29"/>
            <p:cNvSpPr/>
            <p:nvPr/>
          </p:nvSpPr>
          <p:spPr>
            <a:xfrm>
              <a:off x="4626458" y="2642052"/>
              <a:ext cx="2255314" cy="194081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solidFill>
                <a:srgbClr val="0E5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Modules</a:t>
              </a:r>
            </a:p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Appuis Spécifiques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5754114" y="2300546"/>
              <a:ext cx="5710" cy="350812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6331415" y="4451805"/>
              <a:ext cx="233499" cy="262128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>
              <a:off x="4890244" y="4415899"/>
              <a:ext cx="243429" cy="275981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4576108" y="2808944"/>
              <a:ext cx="255742" cy="192893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6706669" y="2905390"/>
              <a:ext cx="225452" cy="192894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à coins arrondis 37"/>
          <p:cNvSpPr/>
          <p:nvPr/>
        </p:nvSpPr>
        <p:spPr>
          <a:xfrm>
            <a:off x="7629629" y="1554778"/>
            <a:ext cx="4164031" cy="302525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Raleway" pitchFamily="2" charset="0"/>
              </a:rPr>
              <a:t>Analyse de la situation de handicap de la personne et de ses répercussions</a:t>
            </a:r>
            <a:endParaRPr lang="fr-FR" sz="2400" b="1" i="1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463B7-4802-FA71-D60B-5F295F76A026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ED9BB671-A09B-12A9-ADCB-A28C4F810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4" name="Image 3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F8BCCEC3-EC4C-2577-33F8-53FAA213E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D8B3D0-C72A-C740-B488-A5BE817C8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902DAAD-FDB7-A1E4-E752-1AEB409B09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64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2299532" y="143784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689007" y="1191523"/>
            <a:ext cx="7070574" cy="4149910"/>
            <a:chOff x="2297176" y="1445410"/>
            <a:chExt cx="6913880" cy="4349646"/>
          </a:xfrm>
        </p:grpSpPr>
        <p:graphicFrame>
          <p:nvGraphicFramePr>
            <p:cNvPr id="29" name="Diagramme 28"/>
            <p:cNvGraphicFramePr/>
            <p:nvPr>
              <p:extLst>
                <p:ext uri="{D42A27DB-BD31-4B8C-83A1-F6EECF244321}">
                  <p14:modId xmlns:p14="http://schemas.microsoft.com/office/powerpoint/2010/main" val="457699802"/>
                </p:ext>
              </p:extLst>
            </p:nvPr>
          </p:nvGraphicFramePr>
          <p:xfrm>
            <a:off x="2297176" y="1445410"/>
            <a:ext cx="6913880" cy="43496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0" name="Ellipse 29"/>
            <p:cNvSpPr/>
            <p:nvPr/>
          </p:nvSpPr>
          <p:spPr>
            <a:xfrm>
              <a:off x="4894196" y="2803090"/>
              <a:ext cx="1867256" cy="1597305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solidFill>
                <a:srgbClr val="0E5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Modules</a:t>
              </a:r>
            </a:p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Appuis Spécifiques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5754116" y="2441154"/>
              <a:ext cx="5710" cy="350812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6397752" y="4319016"/>
              <a:ext cx="233499" cy="262128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>
              <a:off x="4972213" y="4296019"/>
              <a:ext cx="243429" cy="275981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4801864" y="2994804"/>
              <a:ext cx="255742" cy="192893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6554341" y="2994804"/>
              <a:ext cx="225452" cy="192894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à coins arrondis 37"/>
          <p:cNvSpPr/>
          <p:nvPr/>
        </p:nvSpPr>
        <p:spPr>
          <a:xfrm>
            <a:off x="7614627" y="1249093"/>
            <a:ext cx="4164031" cy="3509553"/>
          </a:xfrm>
          <a:prstGeom prst="roundRect">
            <a:avLst/>
          </a:prstGeom>
          <a:solidFill>
            <a:srgbClr val="3C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Raleway" pitchFamily="2" charset="0"/>
              </a:rPr>
              <a:t>Analyse des freins, limites, points de vigilance et recommandations sur l’interaction entre handicap et projet professionnel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4089C-4A22-7878-F14A-6664288C9FE3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1E2E8595-C3F2-5F62-4FB5-42B91202F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4" name="Image 3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31569AEB-1489-CFE7-6C5D-3FFF31D1F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6EE789-D125-8E38-C913-11CB3A9BD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C846E99-C52B-16FA-DD35-2DD333608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069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2393795" y="173601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7606968" y="1330972"/>
            <a:ext cx="4164031" cy="3198199"/>
          </a:xfrm>
          <a:prstGeom prst="roundRect">
            <a:avLst/>
          </a:prstGeom>
          <a:solidFill>
            <a:srgbClr val="872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Raleway" pitchFamily="2" charset="0"/>
              </a:rPr>
              <a:t>Evaluation des besoins, difficultés, attentes, ressources de la personne en lien </a:t>
            </a:r>
          </a:p>
          <a:p>
            <a:pPr algn="ctr"/>
            <a:r>
              <a:rPr lang="fr-FR" sz="2400" b="1">
                <a:solidFill>
                  <a:schemeClr val="bg1"/>
                </a:solidFill>
                <a:latin typeface="Raleway" pitchFamily="2" charset="0"/>
              </a:rPr>
              <a:t>avec sa situation professionnelle et son environnement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5471B-A643-738C-396F-5AE6CAB05ED0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143888B8-EAEB-2ABC-6235-D8D4F6DE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4" name="Image 3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0F0BAC83-15EA-4E3F-01DB-0FC6237F3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F9E48E-74FB-4C74-F296-BA2DA3E5D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3A94B7F-192B-23F6-1E77-34D230FE0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796AF3AF-16A9-7ADF-E36A-9929F4072AEF}"/>
              </a:ext>
            </a:extLst>
          </p:cNvPr>
          <p:cNvGrpSpPr/>
          <p:nvPr/>
        </p:nvGrpSpPr>
        <p:grpSpPr>
          <a:xfrm>
            <a:off x="689007" y="1191523"/>
            <a:ext cx="7070574" cy="4149910"/>
            <a:chOff x="2297176" y="1445410"/>
            <a:chExt cx="6913880" cy="4349646"/>
          </a:xfrm>
        </p:grpSpPr>
        <p:graphicFrame>
          <p:nvGraphicFramePr>
            <p:cNvPr id="8" name="Diagramme 7">
              <a:extLst>
                <a:ext uri="{FF2B5EF4-FFF2-40B4-BE49-F238E27FC236}">
                  <a16:creationId xmlns:a16="http://schemas.microsoft.com/office/drawing/2014/main" id="{5C0978CD-4F40-5D82-C0DA-B41417ADFD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40616931"/>
                </p:ext>
              </p:extLst>
            </p:nvPr>
          </p:nvGraphicFramePr>
          <p:xfrm>
            <a:off x="2297176" y="1445410"/>
            <a:ext cx="6913880" cy="43496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323842F-7086-F6EC-21D1-42681D65D144}"/>
                </a:ext>
              </a:extLst>
            </p:cNvPr>
            <p:cNvSpPr/>
            <p:nvPr/>
          </p:nvSpPr>
          <p:spPr>
            <a:xfrm>
              <a:off x="4894196" y="2803090"/>
              <a:ext cx="1867256" cy="1597305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solidFill>
                <a:srgbClr val="0E5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Modules</a:t>
              </a:r>
            </a:p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Appuis Spécifiques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7913CF3B-B0FB-D91A-47CA-E63D181E3048}"/>
                </a:ext>
              </a:extLst>
            </p:cNvPr>
            <p:cNvCxnSpPr/>
            <p:nvPr/>
          </p:nvCxnSpPr>
          <p:spPr>
            <a:xfrm flipH="1" flipV="1">
              <a:off x="5754116" y="2441154"/>
              <a:ext cx="5710" cy="350812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DEC8B6BF-6E7E-B70F-5550-ED98A0806F3F}"/>
                </a:ext>
              </a:extLst>
            </p:cNvPr>
            <p:cNvCxnSpPr/>
            <p:nvPr/>
          </p:nvCxnSpPr>
          <p:spPr>
            <a:xfrm>
              <a:off x="6397752" y="4319016"/>
              <a:ext cx="233499" cy="262128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76CC78DE-A01E-56D0-890E-1CC2ECD2FEFC}"/>
                </a:ext>
              </a:extLst>
            </p:cNvPr>
            <p:cNvCxnSpPr/>
            <p:nvPr/>
          </p:nvCxnSpPr>
          <p:spPr>
            <a:xfrm flipH="1">
              <a:off x="4972213" y="4296019"/>
              <a:ext cx="243429" cy="275981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F4241A7-2ECD-33D7-9289-33D0925BAD5E}"/>
                </a:ext>
              </a:extLst>
            </p:cNvPr>
            <p:cNvCxnSpPr/>
            <p:nvPr/>
          </p:nvCxnSpPr>
          <p:spPr>
            <a:xfrm flipH="1" flipV="1">
              <a:off x="4801864" y="2994804"/>
              <a:ext cx="255742" cy="192893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415D054F-5B95-94EB-DC02-8BA4D9DA94F0}"/>
                </a:ext>
              </a:extLst>
            </p:cNvPr>
            <p:cNvCxnSpPr/>
            <p:nvPr/>
          </p:nvCxnSpPr>
          <p:spPr>
            <a:xfrm flipV="1">
              <a:off x="6554341" y="2994804"/>
              <a:ext cx="225452" cy="192894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239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7910338" y="1552398"/>
            <a:ext cx="4164031" cy="2944421"/>
          </a:xfrm>
          <a:prstGeom prst="round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Ubuntu" panose="020B0504030602030204" pitchFamily="34" charset="0"/>
              </a:rPr>
              <a:t>Appui, conseil et mise en œuvre des préconisations identifiées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8E1CAF-EAD2-3DAF-3B79-87DB3BE4520F}"/>
              </a:ext>
            </a:extLst>
          </p:cNvPr>
          <p:cNvSpPr txBox="1">
            <a:spLocks/>
          </p:cNvSpPr>
          <p:nvPr/>
        </p:nvSpPr>
        <p:spPr>
          <a:xfrm>
            <a:off x="2393795" y="173601"/>
            <a:ext cx="8487564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D52DC4-6089-53D8-C2F0-53A3AFF05E0F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5924683-E8EC-5E5B-BFF2-F001CF726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F84EE654-699E-5222-94FE-1CD4CDD18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DFBEC5-EC73-7781-63E3-AB8F6FEC2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DB185CF-F85F-235E-63F7-7214AF0FF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3AB101E-B0B9-6984-060D-6247BDB3914C}"/>
              </a:ext>
            </a:extLst>
          </p:cNvPr>
          <p:cNvGrpSpPr/>
          <p:nvPr/>
        </p:nvGrpSpPr>
        <p:grpSpPr>
          <a:xfrm>
            <a:off x="689007" y="1191523"/>
            <a:ext cx="7070574" cy="4149910"/>
            <a:chOff x="2297176" y="1445410"/>
            <a:chExt cx="6913880" cy="4349646"/>
          </a:xfrm>
        </p:grpSpPr>
        <p:graphicFrame>
          <p:nvGraphicFramePr>
            <p:cNvPr id="11" name="Diagramme 10">
              <a:extLst>
                <a:ext uri="{FF2B5EF4-FFF2-40B4-BE49-F238E27FC236}">
                  <a16:creationId xmlns:a16="http://schemas.microsoft.com/office/drawing/2014/main" id="{ED972383-63EC-A8AD-9758-F8FC0FB251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0720813"/>
                </p:ext>
              </p:extLst>
            </p:nvPr>
          </p:nvGraphicFramePr>
          <p:xfrm>
            <a:off x="2297176" y="1445410"/>
            <a:ext cx="6913880" cy="43496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A77ADAC-29D0-FA0A-1753-AA7132DCE5F1}"/>
                </a:ext>
              </a:extLst>
            </p:cNvPr>
            <p:cNvSpPr/>
            <p:nvPr/>
          </p:nvSpPr>
          <p:spPr>
            <a:xfrm>
              <a:off x="4894196" y="2803090"/>
              <a:ext cx="1867256" cy="1597305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solidFill>
                <a:srgbClr val="0E5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Modules</a:t>
              </a:r>
            </a:p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Appuis Spécifiques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90ACC7FB-0A22-A301-764C-C28231E4C2E5}"/>
                </a:ext>
              </a:extLst>
            </p:cNvPr>
            <p:cNvCxnSpPr/>
            <p:nvPr/>
          </p:nvCxnSpPr>
          <p:spPr>
            <a:xfrm flipH="1" flipV="1">
              <a:off x="5754116" y="2441154"/>
              <a:ext cx="5710" cy="350812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9CAE278F-5A9F-D5B3-D974-D54A8302FD11}"/>
                </a:ext>
              </a:extLst>
            </p:cNvPr>
            <p:cNvCxnSpPr/>
            <p:nvPr/>
          </p:nvCxnSpPr>
          <p:spPr>
            <a:xfrm>
              <a:off x="6397752" y="4319016"/>
              <a:ext cx="233499" cy="262128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C95845F-63BF-321B-E0D2-7CCA5A5E331D}"/>
                </a:ext>
              </a:extLst>
            </p:cNvPr>
            <p:cNvCxnSpPr/>
            <p:nvPr/>
          </p:nvCxnSpPr>
          <p:spPr>
            <a:xfrm flipH="1">
              <a:off x="4972213" y="4296019"/>
              <a:ext cx="243429" cy="275981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286C5635-5ECC-124A-FA4E-8933B3F8E2AC}"/>
                </a:ext>
              </a:extLst>
            </p:cNvPr>
            <p:cNvCxnSpPr/>
            <p:nvPr/>
          </p:nvCxnSpPr>
          <p:spPr>
            <a:xfrm flipH="1" flipV="1">
              <a:off x="4801864" y="2994804"/>
              <a:ext cx="255742" cy="192893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41EDF4B9-D018-57FB-7689-C926E8E84D6F}"/>
                </a:ext>
              </a:extLst>
            </p:cNvPr>
            <p:cNvCxnSpPr/>
            <p:nvPr/>
          </p:nvCxnSpPr>
          <p:spPr>
            <a:xfrm flipV="1">
              <a:off x="6554341" y="2994804"/>
              <a:ext cx="225452" cy="192894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0100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17058" y="556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i="1">
              <a:solidFill>
                <a:srgbClr val="37628B"/>
              </a:solidFill>
              <a:latin typeface="Ubuntu" panose="020B0504030602030204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7881486" y="1241909"/>
            <a:ext cx="4164031" cy="3509750"/>
          </a:xfrm>
          <a:prstGeom prst="roundRect">
            <a:avLst/>
          </a:prstGeom>
          <a:solidFill>
            <a:srgbClr val="37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Ubuntu" panose="020B0504030602030204" pitchFamily="34" charset="0"/>
              </a:rPr>
              <a:t>Prise de contact pour s’assurer de la </a:t>
            </a:r>
          </a:p>
          <a:p>
            <a:pPr algn="ctr"/>
            <a:r>
              <a:rPr lang="fr-FR" sz="2400" b="1">
                <a:solidFill>
                  <a:schemeClr val="bg1"/>
                </a:solidFill>
                <a:latin typeface="Ubuntu" panose="020B0504030602030204" pitchFamily="34" charset="0"/>
              </a:rPr>
              <a:t>mise en place </a:t>
            </a:r>
          </a:p>
          <a:p>
            <a:pPr algn="ctr"/>
            <a:r>
              <a:rPr lang="fr-FR" sz="2400" b="1">
                <a:solidFill>
                  <a:schemeClr val="bg1"/>
                </a:solidFill>
                <a:latin typeface="Ubuntu" panose="020B0504030602030204" pitchFamily="34" charset="0"/>
              </a:rPr>
              <a:t>des préconisations </a:t>
            </a:r>
          </a:p>
          <a:p>
            <a:pPr algn="ctr"/>
            <a:r>
              <a:rPr lang="fr-FR" sz="2400" b="1">
                <a:solidFill>
                  <a:schemeClr val="bg1"/>
                </a:solidFill>
                <a:latin typeface="Ubuntu" panose="020B0504030602030204" pitchFamily="34" charset="0"/>
              </a:rPr>
              <a:t>en emploi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C7AA9D-EB03-99A3-3350-AE3F8CFE694A}"/>
              </a:ext>
            </a:extLst>
          </p:cNvPr>
          <p:cNvSpPr txBox="1">
            <a:spLocks/>
          </p:cNvSpPr>
          <p:nvPr/>
        </p:nvSpPr>
        <p:spPr>
          <a:xfrm>
            <a:off x="2393795" y="173601"/>
            <a:ext cx="8487564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appuis spécifiques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2F90E-96C2-1D70-0A1E-8C99A69777E4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DCD21086-34EB-EFC2-1772-11E7688CD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7" name="Image 6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4A537611-AFA1-9819-2FCC-E659630D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BE67AA-DBEF-C82F-57B4-5C2CD022A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9" y="4901497"/>
            <a:ext cx="1164159" cy="53311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A1C2AFF-F5F5-B0F1-9E1A-CA9F79AB5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73" y="4864279"/>
            <a:ext cx="1509616" cy="734037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4894D3-D664-4575-AB3C-310C0FD066D8}"/>
              </a:ext>
            </a:extLst>
          </p:cNvPr>
          <p:cNvGrpSpPr/>
          <p:nvPr/>
        </p:nvGrpSpPr>
        <p:grpSpPr>
          <a:xfrm>
            <a:off x="689007" y="1191523"/>
            <a:ext cx="7070574" cy="4149910"/>
            <a:chOff x="2297176" y="1445410"/>
            <a:chExt cx="6913880" cy="4349646"/>
          </a:xfrm>
        </p:grpSpPr>
        <p:graphicFrame>
          <p:nvGraphicFramePr>
            <p:cNvPr id="13" name="Diagramme 12">
              <a:extLst>
                <a:ext uri="{FF2B5EF4-FFF2-40B4-BE49-F238E27FC236}">
                  <a16:creationId xmlns:a16="http://schemas.microsoft.com/office/drawing/2014/main" id="{CD8BFB35-745A-F8AD-9074-5103A1AE19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6453648"/>
                </p:ext>
              </p:extLst>
            </p:nvPr>
          </p:nvGraphicFramePr>
          <p:xfrm>
            <a:off x="2297176" y="1445410"/>
            <a:ext cx="6913880" cy="43496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BF8FF74-3DDA-36D5-724A-F4EF1874D567}"/>
                </a:ext>
              </a:extLst>
            </p:cNvPr>
            <p:cNvSpPr/>
            <p:nvPr/>
          </p:nvSpPr>
          <p:spPr>
            <a:xfrm>
              <a:off x="4894196" y="2803090"/>
              <a:ext cx="1867256" cy="1597305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solidFill>
                <a:srgbClr val="0E5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Modules</a:t>
              </a:r>
            </a:p>
            <a:p>
              <a:pPr algn="ctr"/>
              <a:r>
                <a:rPr lang="fr-FR" sz="1600" b="1">
                  <a:solidFill>
                    <a:srgbClr val="0E5D81"/>
                  </a:solidFill>
                  <a:latin typeface="Raleway" pitchFamily="2" charset="0"/>
                </a:rPr>
                <a:t>Appuis Spécifiques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1CFD1E5-7730-6E73-32AF-7C8067E1DF77}"/>
                </a:ext>
              </a:extLst>
            </p:cNvPr>
            <p:cNvCxnSpPr/>
            <p:nvPr/>
          </p:nvCxnSpPr>
          <p:spPr>
            <a:xfrm flipH="1" flipV="1">
              <a:off x="5754116" y="2441154"/>
              <a:ext cx="5710" cy="350812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1C9277D4-A419-D1E9-DC6D-7589CB39BFB6}"/>
                </a:ext>
              </a:extLst>
            </p:cNvPr>
            <p:cNvCxnSpPr/>
            <p:nvPr/>
          </p:nvCxnSpPr>
          <p:spPr>
            <a:xfrm>
              <a:off x="6397752" y="4319016"/>
              <a:ext cx="233499" cy="262128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3039DA3-B32B-6367-D701-28C12F5236CE}"/>
                </a:ext>
              </a:extLst>
            </p:cNvPr>
            <p:cNvCxnSpPr/>
            <p:nvPr/>
          </p:nvCxnSpPr>
          <p:spPr>
            <a:xfrm flipH="1">
              <a:off x="4972213" y="4296019"/>
              <a:ext cx="243429" cy="275981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D4BA980-403D-FF73-CF24-81F9BF4092E0}"/>
                </a:ext>
              </a:extLst>
            </p:cNvPr>
            <p:cNvCxnSpPr/>
            <p:nvPr/>
          </p:nvCxnSpPr>
          <p:spPr>
            <a:xfrm flipH="1" flipV="1">
              <a:off x="4801864" y="2994804"/>
              <a:ext cx="255742" cy="192893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4E09BE4B-D114-D1B2-8779-0B05E8498392}"/>
                </a:ext>
              </a:extLst>
            </p:cNvPr>
            <p:cNvCxnSpPr/>
            <p:nvPr/>
          </p:nvCxnSpPr>
          <p:spPr>
            <a:xfrm flipV="1">
              <a:off x="6554341" y="2994804"/>
              <a:ext cx="225452" cy="192894"/>
            </a:xfrm>
            <a:prstGeom prst="straightConnector1">
              <a:avLst/>
            </a:prstGeom>
            <a:ln>
              <a:solidFill>
                <a:srgbClr val="0E5D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19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0E7345-5183-AE3B-A95D-442B1615B8DD}"/>
              </a:ext>
            </a:extLst>
          </p:cNvPr>
          <p:cNvSpPr/>
          <p:nvPr/>
        </p:nvSpPr>
        <p:spPr>
          <a:xfrm>
            <a:off x="2489703" y="413580"/>
            <a:ext cx="7306062" cy="1342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825" y="4900269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1669987" y="2285046"/>
            <a:ext cx="7306062" cy="248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  <a:t>Jérôme </a:t>
            </a:r>
            <a:r>
              <a:rPr lang="fr-FR" sz="3200" b="1" err="1">
                <a:solidFill>
                  <a:srgbClr val="2D3C8B"/>
                </a:solidFill>
                <a:latin typeface="Raleway" pitchFamily="2" charset="0"/>
                <a:cs typeface="DIN"/>
              </a:rPr>
              <a:t>Oddon</a:t>
            </a:r>
            <a:b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8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Dirigeant fondateur </a:t>
            </a:r>
            <a:r>
              <a:rPr lang="fr-FR" sz="2400" err="1">
                <a:solidFill>
                  <a:srgbClr val="2D3C8B"/>
                </a:solidFill>
                <a:latin typeface="Raleway" pitchFamily="2" charset="0"/>
                <a:cs typeface="DIN"/>
              </a:rPr>
              <a:t>Adeo</a:t>
            </a: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 Conseil</a:t>
            </a: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6" y="-1274843"/>
            <a:ext cx="1578674" cy="2860065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7778" y="229329"/>
            <a:ext cx="374447" cy="7429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DC7DA5-0DF9-F85A-33B4-EEC29E5AF630}"/>
              </a:ext>
            </a:extLst>
          </p:cNvPr>
          <p:cNvSpPr txBox="1"/>
          <p:nvPr/>
        </p:nvSpPr>
        <p:spPr>
          <a:xfrm>
            <a:off x="3076609" y="1025604"/>
            <a:ext cx="646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Le poids de nos représentations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AF50E8-A339-D823-99B0-8E2DAAEB6BDA}"/>
              </a:ext>
            </a:extLst>
          </p:cNvPr>
          <p:cNvSpPr txBox="1"/>
          <p:nvPr/>
        </p:nvSpPr>
        <p:spPr>
          <a:xfrm>
            <a:off x="3080490" y="600804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Raleway" pitchFamily="2" charset="0"/>
                <a:cs typeface="DIN"/>
              </a:rPr>
              <a:t>Handicaps invisibles : de quoi parle-t-on ?</a:t>
            </a:r>
            <a:r>
              <a:rPr lang="fr-FR" sz="1800" b="1">
                <a:solidFill>
                  <a:schemeClr val="bg1"/>
                </a:solidFill>
                <a:latin typeface="Raleway" pitchFamily="2" charset="0"/>
                <a:cs typeface="DIN"/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90B4C-4D87-AD6A-5CF8-31C071EA3139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547F71-0536-4B51-6D8D-07CA5702E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730" y="4677465"/>
            <a:ext cx="2144539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69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675959" y="-180479"/>
            <a:ext cx="8155305" cy="5951974"/>
            <a:chOff x="2390775" y="1104146"/>
            <a:chExt cx="7482281" cy="5325229"/>
          </a:xfrm>
        </p:grpSpPr>
        <p:grpSp>
          <p:nvGrpSpPr>
            <p:cNvPr id="6" name="Groupe 5"/>
            <p:cNvGrpSpPr/>
            <p:nvPr/>
          </p:nvGrpSpPr>
          <p:grpSpPr>
            <a:xfrm>
              <a:off x="2390775" y="1104146"/>
              <a:ext cx="6911833" cy="5325229"/>
              <a:chOff x="2390775" y="1104146"/>
              <a:chExt cx="6911833" cy="5325229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352" y="1618750"/>
                <a:ext cx="6642256" cy="4810625"/>
              </a:xfrm>
              <a:prstGeom prst="rect">
                <a:avLst/>
              </a:prstGeom>
            </p:spPr>
          </p:pic>
          <p:sp>
            <p:nvSpPr>
              <p:cNvPr id="5" name="Triangle isocèle 4"/>
              <p:cNvSpPr/>
              <p:nvPr/>
            </p:nvSpPr>
            <p:spPr>
              <a:xfrm rot="18759005">
                <a:off x="2181225" y="1313696"/>
                <a:ext cx="1181100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Triangle isocèle 11"/>
            <p:cNvSpPr/>
            <p:nvPr/>
          </p:nvSpPr>
          <p:spPr>
            <a:xfrm rot="3458934">
              <a:off x="8901506" y="1502202"/>
              <a:ext cx="1181100" cy="762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80556" y="2377779"/>
            <a:ext cx="6096000" cy="19389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rgbClr val="3CAA9A"/>
            </a:solidFill>
          </a:ln>
        </p:spPr>
        <p:txBody>
          <a:bodyPr>
            <a:spAutoFit/>
          </a:bodyPr>
          <a:lstStyle/>
          <a:p>
            <a:pPr algn="ctr"/>
            <a:endParaRPr lang="fr-FR" sz="4000" b="1">
              <a:solidFill>
                <a:srgbClr val="3CAA9A"/>
              </a:solidFill>
              <a:latin typeface="Ubuntu" panose="020B0504030602030204" pitchFamily="34" charset="0"/>
              <a:ea typeface="+mj-ea"/>
              <a:cs typeface="+mj-cs"/>
            </a:endParaRPr>
          </a:p>
          <a:p>
            <a:pPr algn="ctr"/>
            <a:r>
              <a:rPr lang="fr-FR" sz="4000" b="1">
                <a:solidFill>
                  <a:srgbClr val="3CAA9A"/>
                </a:solidFill>
                <a:latin typeface="Ubuntu" panose="020B0504030602030204" pitchFamily="34" charset="0"/>
                <a:ea typeface="+mj-ea"/>
                <a:cs typeface="+mj-cs"/>
              </a:rPr>
              <a:t>LES COMPENSATIONS</a:t>
            </a:r>
          </a:p>
          <a:p>
            <a:pPr algn="ctr"/>
            <a:endParaRPr lang="fr-FR" sz="4000" b="1">
              <a:solidFill>
                <a:srgbClr val="3CAA9A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2287D9-7289-10E0-9611-EF4EAE239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7D1FAA-35A8-E765-CABD-96B66ED8F6FD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6539AF2B-7985-A43E-EF4F-62FBB4503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0" name="Image 9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40B5EA6B-6341-14CA-4834-2D92A9DCD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DA2E62A-9648-8AA7-C1EB-DB20227CE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299" y="4891726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5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1840992"/>
            <a:ext cx="3346131" cy="1254799"/>
          </a:xfrm>
          <a:prstGeom prst="rect">
            <a:avLst/>
          </a:prstGeom>
        </p:spPr>
      </p:pic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513177" y="386620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auditives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7372" y="1680244"/>
            <a:ext cx="3089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000" b="1">
                <a:latin typeface="Raleway" pitchFamily="2" charset="0"/>
              </a:rPr>
              <a:t>Les prothèses auditives</a:t>
            </a:r>
          </a:p>
          <a:p>
            <a:pPr algn="just"/>
            <a:endParaRPr lang="fr-FR" sz="1000" b="1"/>
          </a:p>
        </p:txBody>
      </p:sp>
      <p:sp>
        <p:nvSpPr>
          <p:cNvPr id="7" name="ZoneTexte 6"/>
          <p:cNvSpPr txBox="1"/>
          <p:nvPr/>
        </p:nvSpPr>
        <p:spPr>
          <a:xfrm>
            <a:off x="327559" y="3756106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just">
              <a:defRPr b="1"/>
            </a:lvl1pPr>
          </a:lstStyle>
          <a:p>
            <a:r>
              <a:rPr lang="fr-FR" sz="2000">
                <a:latin typeface="Raleway" pitchFamily="2" charset="0"/>
              </a:rPr>
              <a:t>Les implants cochléaires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2" y="1840992"/>
            <a:ext cx="1445134" cy="14451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>
          <a:xfrm>
            <a:off x="4050777" y="3614411"/>
            <a:ext cx="1440000" cy="1828799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12234" y="1870203"/>
            <a:ext cx="1213828" cy="271705"/>
            <a:chOff x="95619" y="2611120"/>
            <a:chExt cx="1213828" cy="970634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312234" y="3946269"/>
            <a:ext cx="1213828" cy="271705"/>
            <a:chOff x="95619" y="2611120"/>
            <a:chExt cx="1213828" cy="970634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C0F07A1-F1AE-3CCD-AD92-7497E653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16" y="4982563"/>
            <a:ext cx="1086308" cy="497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C157F-892F-6E37-0D4C-19878176D851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D8AADEE6-A201-4EB8-05A4-D0DFF2D3E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D4532D7-3E35-F8D1-9527-9FFE19766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3D07434-9A6D-B9B0-9C24-F3C52BD69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299" y="4891726"/>
            <a:ext cx="1509616" cy="7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6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72" y="1465695"/>
            <a:ext cx="1020932" cy="10990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0749" y="1911816"/>
            <a:ext cx="802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Adaptation du temps de travail/rythme de formation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60405" y="4854243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1229" y="4651967"/>
            <a:ext cx="7074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Placement en salle : </a:t>
            </a:r>
            <a:r>
              <a:rPr lang="fr-FR" sz="2400">
                <a:latin typeface="Raleway" pitchFamily="2" charset="0"/>
              </a:rPr>
              <a:t>table en U, pas de fenêtres</a:t>
            </a:r>
          </a:p>
          <a:p>
            <a:r>
              <a:rPr lang="fr-FR" sz="2400">
                <a:latin typeface="Raleway" pitchFamily="2" charset="0"/>
              </a:rPr>
              <a:t>en arrière-plan, au plus près de l’orateur, 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1229" y="2889780"/>
            <a:ext cx="8403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Environnements bruyants :</a:t>
            </a:r>
            <a:r>
              <a:rPr lang="fr-FR" sz="2400">
                <a:latin typeface="Raleway" pitchFamily="2" charset="0"/>
              </a:rPr>
              <a:t> éviter les bureaux à proximité</a:t>
            </a:r>
          </a:p>
          <a:p>
            <a:r>
              <a:rPr lang="fr-FR" sz="2400">
                <a:latin typeface="Raleway" pitchFamily="2" charset="0"/>
              </a:rPr>
              <a:t>d’ateliers, avec du bruit de ventilation/climatisation,</a:t>
            </a:r>
          </a:p>
          <a:p>
            <a:r>
              <a:rPr lang="fr-FR" sz="2400">
                <a:latin typeface="Raleway" pitchFamily="2" charset="0"/>
              </a:rPr>
              <a:t>isoler l’imprimante, …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68" y="3833317"/>
            <a:ext cx="2112963" cy="167695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95509" y="3466522"/>
            <a:ext cx="1213828" cy="656029"/>
            <a:chOff x="95619" y="2611120"/>
            <a:chExt cx="1213828" cy="970634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295509" y="4854243"/>
            <a:ext cx="1213828" cy="656029"/>
            <a:chOff x="95619" y="2611120"/>
            <a:chExt cx="1213828" cy="970634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295509" y="2038418"/>
            <a:ext cx="1213828" cy="350706"/>
            <a:chOff x="95619" y="2611120"/>
            <a:chExt cx="1213828" cy="970634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93C82288-6685-2D9B-4DFD-667D6F09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4B8C1F7-3E0D-2008-0ABD-BF384330BA88}"/>
              </a:ext>
            </a:extLst>
          </p:cNvPr>
          <p:cNvSpPr txBox="1">
            <a:spLocks/>
          </p:cNvSpPr>
          <p:nvPr/>
        </p:nvSpPr>
        <p:spPr>
          <a:xfrm>
            <a:off x="2513177" y="386620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organisationnelles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4900E4-5208-344F-DAB9-2061B2294A72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7C83849-C5BA-FB30-C710-156941F50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27" name="Image 26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3B863979-14AA-9D2A-C70E-831555F0E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764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8065" t="25551" r="4275" b="59064"/>
          <a:stretch/>
        </p:blipFill>
        <p:spPr>
          <a:xfrm>
            <a:off x="8090973" y="3388953"/>
            <a:ext cx="3236211" cy="22721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4202">
            <a:off x="8612873" y="1427243"/>
            <a:ext cx="1578529" cy="10862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1160" y="1852815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Affiche d’initiation aux signes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4213" y="4847796"/>
            <a:ext cx="6712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Signalétique</a:t>
            </a:r>
            <a:r>
              <a:rPr lang="fr-FR" sz="2400">
                <a:latin typeface="Raleway" pitchFamily="2" charset="0"/>
              </a:rPr>
              <a:t> au niveau de l’espace d’accueil, </a:t>
            </a:r>
          </a:p>
          <a:p>
            <a:r>
              <a:rPr lang="fr-FR" sz="2400">
                <a:latin typeface="Raleway" pitchFamily="2" charset="0"/>
              </a:rPr>
              <a:t>affichage des informations importantes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4213" y="2788076"/>
            <a:ext cx="840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Adaptation des examens : </a:t>
            </a:r>
            <a:r>
              <a:rPr lang="fr-FR" sz="2400">
                <a:latin typeface="Raleway" pitchFamily="2" charset="0"/>
              </a:rPr>
              <a:t>1/3 temps, présence humaine,</a:t>
            </a:r>
          </a:p>
          <a:p>
            <a:r>
              <a:rPr lang="fr-FR" sz="2400">
                <a:latin typeface="Raleway" pitchFamily="2" charset="0"/>
              </a:rPr>
              <a:t>salle individuelle, …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1160" y="4053660"/>
            <a:ext cx="605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Positionnement et élocution </a:t>
            </a:r>
            <a:r>
              <a:rPr lang="fr-FR" sz="2400">
                <a:latin typeface="Raleway" pitchFamily="2" charset="0"/>
              </a:rPr>
              <a:t>de l’orateur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281160" y="2066257"/>
            <a:ext cx="1213828" cy="248223"/>
            <a:chOff x="95619" y="2611120"/>
            <a:chExt cx="1213828" cy="970634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81160" y="3178336"/>
            <a:ext cx="1213828" cy="421234"/>
            <a:chOff x="95619" y="2611120"/>
            <a:chExt cx="1213828" cy="970634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281160" y="4258046"/>
            <a:ext cx="1213828" cy="248223"/>
            <a:chOff x="95619" y="2611120"/>
            <a:chExt cx="1213828" cy="970634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281160" y="5256967"/>
            <a:ext cx="1213828" cy="404169"/>
            <a:chOff x="95619" y="2611120"/>
            <a:chExt cx="1213828" cy="97063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D1EA9303-BDB6-6062-AC1B-03720A254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28B3B0-A3DB-4B31-45A7-53B955D4EEF0}"/>
              </a:ext>
            </a:extLst>
          </p:cNvPr>
          <p:cNvSpPr txBox="1">
            <a:spLocks/>
          </p:cNvSpPr>
          <p:nvPr/>
        </p:nvSpPr>
        <p:spPr>
          <a:xfrm>
            <a:off x="2513177" y="386620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organisationnelles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2FE0D2-0135-6EDB-00B8-A58F2DD80D0E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AAD1F0DD-9F87-1F9C-073E-DE77205A5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2" name="Image 11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EDA6CAB6-E794-151F-BF0A-93EE853D3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13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20821"/>
          <a:stretch/>
        </p:blipFill>
        <p:spPr>
          <a:xfrm>
            <a:off x="8256078" y="3959121"/>
            <a:ext cx="1454818" cy="1240513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513177" y="418961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pédagogiques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63949" y="1808867"/>
            <a:ext cx="1213828" cy="248223"/>
            <a:chOff x="95619" y="2611120"/>
            <a:chExt cx="1213828" cy="970634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25" y="404322"/>
            <a:ext cx="2835626" cy="188698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384610" y="5046060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263949" y="1621681"/>
            <a:ext cx="835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Transmettre les supports écrits et/ou visuels en amont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63949" y="4584395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Raleway" pitchFamily="2" charset="0"/>
              </a:rPr>
              <a:t>Multiplier les </a:t>
            </a:r>
            <a:r>
              <a:rPr lang="fr-FR" sz="2400" b="1">
                <a:latin typeface="Raleway" pitchFamily="2" charset="0"/>
              </a:rPr>
              <a:t>supports visuels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63949" y="2469194"/>
            <a:ext cx="9789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Raleway" pitchFamily="2" charset="0"/>
              </a:rPr>
              <a:t>Avoir une </a:t>
            </a:r>
            <a:r>
              <a:rPr lang="fr-FR" sz="2400" b="1">
                <a:latin typeface="Raleway" pitchFamily="2" charset="0"/>
              </a:rPr>
              <a:t>trace écrite des réunions/cours réalisés </a:t>
            </a:r>
            <a:r>
              <a:rPr lang="fr-FR" sz="2400">
                <a:latin typeface="Raleway" pitchFamily="2" charset="0"/>
              </a:rPr>
              <a:t>dans la journée</a:t>
            </a:r>
            <a:br>
              <a:rPr lang="fr-FR" sz="2400">
                <a:latin typeface="Raleway" pitchFamily="2" charset="0"/>
              </a:rPr>
            </a:br>
            <a:r>
              <a:rPr lang="fr-FR" sz="2400">
                <a:latin typeface="Raleway" pitchFamily="2" charset="0"/>
              </a:rPr>
              <a:t>(photocopie, comptes rendus, PowerPoint)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63949" y="3664385"/>
            <a:ext cx="560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/>
            </a:lvl1pPr>
          </a:lstStyle>
          <a:p>
            <a:r>
              <a:rPr lang="fr-FR" b="0">
                <a:latin typeface="Raleway" pitchFamily="2" charset="0"/>
              </a:rPr>
              <a:t>Séances de </a:t>
            </a:r>
            <a:r>
              <a:rPr lang="fr-FR">
                <a:latin typeface="Raleway" pitchFamily="2" charset="0"/>
              </a:rPr>
              <a:t>face à face pédagogique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63949" y="5308170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Sous-titrer les vidéos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263949" y="2845343"/>
            <a:ext cx="1213828" cy="471756"/>
            <a:chOff x="95619" y="2611120"/>
            <a:chExt cx="1213828" cy="970634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263949" y="3876167"/>
            <a:ext cx="1213828" cy="248223"/>
            <a:chOff x="95619" y="2611120"/>
            <a:chExt cx="1213828" cy="970634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263949" y="4758931"/>
            <a:ext cx="1213828" cy="248223"/>
            <a:chOff x="95619" y="2611120"/>
            <a:chExt cx="1213828" cy="970634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263949" y="5439650"/>
            <a:ext cx="1213828" cy="248223"/>
            <a:chOff x="95619" y="2611120"/>
            <a:chExt cx="1213828" cy="970634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A7FF4308-985C-7163-3D55-CA8327319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A6CA4-DC04-B438-1C8B-89E5E17B03C3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21B9E7F8-A4B3-7807-310A-532DDE8F8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120B4FEA-10A5-B1E7-FB94-3CE7812BF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5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70" y="1496202"/>
            <a:ext cx="1045113" cy="10451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567" y="3944682"/>
            <a:ext cx="1707669" cy="17076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544275" y="42995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techniques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564582" y="6898640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>
            <a:off x="271423" y="4991262"/>
            <a:ext cx="1213828" cy="248223"/>
            <a:chOff x="95619" y="2611120"/>
            <a:chExt cx="1213828" cy="970634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1552088" y="4483192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271423" y="1854626"/>
            <a:ext cx="5299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Systèmes visuels</a:t>
            </a:r>
          </a:p>
          <a:p>
            <a:r>
              <a:rPr lang="fr-FR" sz="2400">
                <a:latin typeface="Raleway" pitchFamily="2" charset="0"/>
              </a:rPr>
              <a:t>pour compenser les alertes sonores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71423" y="3214916"/>
            <a:ext cx="58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Casques ou bouchons moulés </a:t>
            </a:r>
            <a:r>
              <a:rPr lang="fr-FR" sz="2400">
                <a:latin typeface="Raleway" pitchFamily="2" charset="0"/>
              </a:rPr>
              <a:t>si environnements bruyants/ateliers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71423" y="4798517"/>
            <a:ext cx="481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Boucle à induction magnétique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56" y="2938903"/>
            <a:ext cx="1107010" cy="1107010"/>
          </a:xfrm>
          <a:prstGeom prst="rect">
            <a:avLst/>
          </a:prstGeom>
        </p:spPr>
      </p:pic>
      <p:grpSp>
        <p:nvGrpSpPr>
          <p:cNvPr id="62" name="Groupe 61"/>
          <p:cNvGrpSpPr/>
          <p:nvPr/>
        </p:nvGrpSpPr>
        <p:grpSpPr>
          <a:xfrm>
            <a:off x="271423" y="3570417"/>
            <a:ext cx="840455" cy="460631"/>
            <a:chOff x="95619" y="2611120"/>
            <a:chExt cx="1213828" cy="970634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271423" y="2207929"/>
            <a:ext cx="1213828" cy="460631"/>
            <a:chOff x="95619" y="2611120"/>
            <a:chExt cx="1213828" cy="970634"/>
          </a:xfrm>
        </p:grpSpPr>
        <p:cxnSp>
          <p:nvCxnSpPr>
            <p:cNvPr id="66" name="Connecteur droit 65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389E272C-F104-A743-2ABE-9D5DB447E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85878-69E2-7CBC-748E-268F62FDE124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F245E6FE-EB61-01A2-C9E3-DF1AACFB6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AC9A65B-DDAC-DC14-ABDE-0FB1698BB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72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99549" y="488938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techniques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949546" y="6284601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223866" y="4632725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77675" y="5138706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Micros déportés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7712" y="1850072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Raleway" pitchFamily="2" charset="0"/>
              </a:rPr>
              <a:t>Système de </a:t>
            </a:r>
            <a:r>
              <a:rPr lang="fr-FR" sz="2400" b="1">
                <a:latin typeface="Raleway" pitchFamily="2" charset="0"/>
              </a:rPr>
              <a:t>transcription écrite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7712" y="3548473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Amplificateur</a:t>
            </a:r>
            <a:r>
              <a:rPr lang="fr-FR" sz="2400">
                <a:latin typeface="Raleway" pitchFamily="2" charset="0"/>
              </a:rPr>
              <a:t> de téléphone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33" y="1669508"/>
            <a:ext cx="1659961" cy="10321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/>
          <a:stretch/>
        </p:blipFill>
        <p:spPr>
          <a:xfrm>
            <a:off x="5596717" y="3190972"/>
            <a:ext cx="1730343" cy="1100471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267712" y="3761915"/>
            <a:ext cx="1213828" cy="248223"/>
            <a:chOff x="95619" y="2611120"/>
            <a:chExt cx="1213828" cy="970634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9694270" y="1377991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280800" y="5352148"/>
            <a:ext cx="1213828" cy="248223"/>
            <a:chOff x="95619" y="2611120"/>
            <a:chExt cx="1213828" cy="970634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277675" y="2039583"/>
            <a:ext cx="1213828" cy="248223"/>
            <a:chOff x="95619" y="2611120"/>
            <a:chExt cx="1213828" cy="970634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527" y="4231848"/>
            <a:ext cx="1509511" cy="1509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843" y="4788116"/>
            <a:ext cx="865148" cy="86514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9735792-FD7C-971E-3EC0-F0AF5034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7AFDC-223F-CDCD-2AA1-AB2189A6A24F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5199837F-9A83-EE7F-DBB1-AF86DC97D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1" name="Image 10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7EA10CFF-6230-507F-77E8-3613CC55E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60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513177" y="472296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techniques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694270" y="1377991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257756" y="3677715"/>
            <a:ext cx="1213828" cy="248223"/>
            <a:chOff x="95619" y="2611120"/>
            <a:chExt cx="1213828" cy="970634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>
            <a:off x="281938" y="2036691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Casque à conduction osseuse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57756" y="3493183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Montres connectées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85" y="1795978"/>
            <a:ext cx="1963477" cy="124632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4839"/>
          <a:stretch/>
        </p:blipFill>
        <p:spPr>
          <a:xfrm>
            <a:off x="5786911" y="3220746"/>
            <a:ext cx="1375889" cy="934925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257756" y="2225781"/>
            <a:ext cx="1213828" cy="248223"/>
            <a:chOff x="95619" y="2611120"/>
            <a:chExt cx="1213828" cy="970634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8633215" y="3954848"/>
            <a:ext cx="2604247" cy="1936347"/>
            <a:chOff x="5307701" y="4883413"/>
            <a:chExt cx="3252013" cy="2297471"/>
          </a:xfrm>
        </p:grpSpPr>
        <p:sp>
          <p:nvSpPr>
            <p:cNvPr id="33" name="ZoneTexte 32"/>
            <p:cNvSpPr txBox="1"/>
            <p:nvPr/>
          </p:nvSpPr>
          <p:spPr>
            <a:xfrm>
              <a:off x="7564582" y="6811552"/>
              <a:ext cx="241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7701" y="4883413"/>
              <a:ext cx="3252013" cy="18123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42000" y="5052060"/>
              <a:ext cx="213360" cy="4571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57756" y="5134207"/>
            <a:ext cx="1213828" cy="248223"/>
            <a:chOff x="95619" y="2611120"/>
            <a:chExt cx="1213828" cy="970634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51"/>
          <p:cNvSpPr txBox="1"/>
          <p:nvPr/>
        </p:nvSpPr>
        <p:spPr>
          <a:xfrm>
            <a:off x="257756" y="4949675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Raleway" pitchFamily="2" charset="0"/>
              </a:rPr>
              <a:t>Systèmes de </a:t>
            </a:r>
            <a:r>
              <a:rPr lang="fr-FR" sz="2400" b="1">
                <a:latin typeface="Raleway" pitchFamily="2" charset="0"/>
              </a:rPr>
              <a:t>vidéo-interprétation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5BE0CD1-9473-FC28-2544-97665304D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07B55-E3BE-A162-23F7-7F41B6A5A3EE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BAA4D510-A947-40F8-95DE-18A2DA8B9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12" name="Image 11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8F131697-6989-829B-E94A-13D570403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785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067" y="2597726"/>
            <a:ext cx="3328311" cy="182053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539387" y="382710"/>
            <a:ext cx="9981981" cy="822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rgbClr val="37628B"/>
                </a:solidFill>
                <a:latin typeface="Raleway" pitchFamily="2" charset="0"/>
              </a:rPr>
              <a:t>Compensations humaines</a:t>
            </a:r>
            <a:endParaRPr lang="fr-FR" sz="24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713320" y="1377991"/>
            <a:ext cx="24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267281" y="3461694"/>
            <a:ext cx="1213828" cy="248223"/>
            <a:chOff x="95619" y="2611120"/>
            <a:chExt cx="1213828" cy="970634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>
            <a:off x="267281" y="1615168"/>
            <a:ext cx="4448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Interprètes en Langue des Signes,</a:t>
            </a:r>
          </a:p>
          <a:p>
            <a:r>
              <a:rPr lang="fr-FR" sz="2400" b="1"/>
              <a:t>Interfaces de communication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67281" y="327716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Codeur LPC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267281" y="2197942"/>
            <a:ext cx="1213828" cy="248223"/>
            <a:chOff x="95619" y="2611120"/>
            <a:chExt cx="1213828" cy="970634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267281" y="4933020"/>
            <a:ext cx="1213828" cy="248223"/>
            <a:chOff x="95619" y="2611120"/>
            <a:chExt cx="1213828" cy="970634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95619" y="2611120"/>
              <a:ext cx="1" cy="970634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95619" y="3581754"/>
              <a:ext cx="1213828" cy="0"/>
            </a:xfrm>
            <a:prstGeom prst="line">
              <a:avLst/>
            </a:prstGeom>
            <a:ln>
              <a:solidFill>
                <a:srgbClr val="3CA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51"/>
          <p:cNvSpPr txBox="1"/>
          <p:nvPr/>
        </p:nvSpPr>
        <p:spPr>
          <a:xfrm>
            <a:off x="267281" y="474848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Raleway" pitchFamily="2" charset="0"/>
              </a:rPr>
              <a:t>Preneurs en notes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34090" b="5075"/>
          <a:stretch/>
        </p:blipFill>
        <p:spPr>
          <a:xfrm>
            <a:off x="8223716" y="3633742"/>
            <a:ext cx="1730671" cy="215481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6" r="15682" b="26233"/>
          <a:stretch/>
        </p:blipFill>
        <p:spPr>
          <a:xfrm>
            <a:off x="8223717" y="1273299"/>
            <a:ext cx="1730671" cy="220383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F8A2622-4C8C-F33B-2405-B387E20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177" y="80669"/>
            <a:ext cx="8487564" cy="822263"/>
          </a:xfrm>
        </p:spPr>
        <p:txBody>
          <a:bodyPr>
            <a:noAutofit/>
          </a:bodyPr>
          <a:lstStyle/>
          <a:p>
            <a:pPr algn="l"/>
            <a:r>
              <a:rPr lang="fr-FR" sz="3200" b="1">
                <a:solidFill>
                  <a:srgbClr val="3CAA9A"/>
                </a:solidFill>
                <a:latin typeface="Raleway" pitchFamily="2" charset="0"/>
              </a:rPr>
              <a:t>Les compensations adaptées</a:t>
            </a:r>
            <a:endParaRPr lang="fr-FR" sz="3200" i="1">
              <a:solidFill>
                <a:srgbClr val="37628B"/>
              </a:solidFill>
              <a:latin typeface="Raleway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9B25F-B4FB-BDF9-0C8A-8A14D6223C97}"/>
              </a:ext>
            </a:extLst>
          </p:cNvPr>
          <p:cNvSpPr/>
          <p:nvPr/>
        </p:nvSpPr>
        <p:spPr>
          <a:xfrm>
            <a:off x="0" y="5771495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B64CEF1D-2D61-50DB-40F2-2BB8EB8AC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B84DB785-2F2C-C9EA-01F9-B9F926353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21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9F638CB-3EAE-9041-8ED5-302800BE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79" y="2342898"/>
            <a:ext cx="1164159" cy="5331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6429684-D683-C348-8E7E-4DF421791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319" y="3151967"/>
            <a:ext cx="2785708" cy="243563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790195" y="1191166"/>
            <a:ext cx="8698806" cy="3369702"/>
          </a:xfrm>
        </p:spPr>
        <p:txBody>
          <a:bodyPr>
            <a:normAutofit fontScale="90000"/>
          </a:bodyPr>
          <a:lstStyle/>
          <a:p>
            <a:r>
              <a:rPr lang="fr-FR" sz="4800" b="1">
                <a:solidFill>
                  <a:srgbClr val="712182"/>
                </a:solidFill>
                <a:latin typeface="Ubuntu" panose="020B0504030602030204" pitchFamily="34" charset="0"/>
              </a:rPr>
              <a:t>Plateforme Sensorielle d’Appui Ressources</a:t>
            </a:r>
            <a:br>
              <a:rPr lang="fr-FR" sz="4800" b="1">
                <a:solidFill>
                  <a:srgbClr val="712182"/>
                </a:solidFill>
                <a:latin typeface="Ubuntu" panose="020B0504030602030204" pitchFamily="34" charset="0"/>
              </a:rPr>
            </a:br>
            <a:br>
              <a:rPr lang="fr-FR" sz="4800" b="1">
                <a:solidFill>
                  <a:srgbClr val="712182"/>
                </a:solidFill>
                <a:latin typeface="Ubuntu" panose="020B0504030602030204" pitchFamily="34" charset="0"/>
              </a:rPr>
            </a:br>
            <a:br>
              <a:rPr lang="fr-FR" sz="4800" b="1">
                <a:solidFill>
                  <a:srgbClr val="712182"/>
                </a:solidFill>
                <a:latin typeface="Ubuntu" panose="020B0504030602030204" pitchFamily="34" charset="0"/>
              </a:rPr>
            </a:br>
            <a:br>
              <a:rPr lang="fr-FR" sz="3300" b="1">
                <a:latin typeface="Ubuntu" panose="020B0504030602030204" pitchFamily="34" charset="0"/>
              </a:rPr>
            </a:br>
            <a:r>
              <a:rPr lang="fr-FR" sz="3200" b="1" i="1">
                <a:solidFill>
                  <a:srgbClr val="3CAA9A"/>
                </a:solidFill>
                <a:latin typeface="Ubuntu" panose="020B0504030602030204" pitchFamily="34" charset="0"/>
              </a:rPr>
              <a:t>05.56.17.34.34</a:t>
            </a:r>
            <a:br>
              <a:rPr lang="fr-FR" sz="3200" b="1" i="1">
                <a:solidFill>
                  <a:srgbClr val="3CAA9A"/>
                </a:solidFill>
                <a:latin typeface="Ubuntu" panose="020B0504030602030204" pitchFamily="34" charset="0"/>
              </a:rPr>
            </a:br>
            <a:r>
              <a:rPr lang="fr-FR" sz="3200" b="1" i="1">
                <a:solidFill>
                  <a:srgbClr val="3CAA9A"/>
                </a:solidFill>
                <a:latin typeface="Ubuntu" panose="020B0504030602030204" pitchFamily="34" charset="0"/>
              </a:rPr>
              <a:t>plateforme@irsa.fr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41" y="1354429"/>
            <a:ext cx="2757320" cy="33280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flipH="1">
            <a:off x="9872225" y="4724131"/>
            <a:ext cx="152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3CAA9A"/>
                </a:solidFill>
                <a:latin typeface="Forte" panose="03060902040502070203" pitchFamily="66" charset="0"/>
              </a:rPr>
              <a:t>Merci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2D5976-D55E-7F21-F957-934E33BFBA02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6AFFC8CF-D850-49E3-FE0A-A41AEFEF9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343" y="-1122443"/>
            <a:ext cx="1450461" cy="2627782"/>
          </a:xfrm>
          <a:prstGeom prst="rect">
            <a:avLst/>
          </a:prstGeom>
        </p:spPr>
      </p:pic>
      <p:pic>
        <p:nvPicPr>
          <p:cNvPr id="4" name="Image 3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5F8B80F9-5503-0B8D-2C58-B15630BF9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991" y="3432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765" y="4974837"/>
            <a:ext cx="1509616" cy="73403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356513A-1FF7-538A-AB4C-ECE9A0ADB805}"/>
              </a:ext>
            </a:extLst>
          </p:cNvPr>
          <p:cNvSpPr txBox="1"/>
          <p:nvPr/>
        </p:nvSpPr>
        <p:spPr>
          <a:xfrm>
            <a:off x="3121609" y="5431875"/>
            <a:ext cx="31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Raleway" pitchFamily="2" charset="0"/>
              </a:rPr>
              <a:t>Sofia PACE</a:t>
            </a:r>
          </a:p>
        </p:txBody>
      </p:sp>
      <p:pic>
        <p:nvPicPr>
          <p:cNvPr id="1026" name="Picture 2" descr="Paris 2024 - Para-athlétisme. Sofia Pace, la résilience au bout du couloir">
            <a:extLst>
              <a:ext uri="{FF2B5EF4-FFF2-40B4-BE49-F238E27FC236}">
                <a16:creationId xmlns:a16="http://schemas.microsoft.com/office/drawing/2014/main" id="{BD2927F3-3074-05C5-1218-0DE9DEAC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11" y="1074445"/>
            <a:ext cx="5811378" cy="43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0AEA907-D5E1-1C4C-E779-0E8C50687339}"/>
              </a:ext>
            </a:extLst>
          </p:cNvPr>
          <p:cNvSpPr txBox="1"/>
          <p:nvPr/>
        </p:nvSpPr>
        <p:spPr>
          <a:xfrm>
            <a:off x="2199386" y="333406"/>
            <a:ext cx="224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>
                <a:solidFill>
                  <a:srgbClr val="00959A"/>
                </a:solidFill>
                <a:latin typeface="Raleway" pitchFamily="2" charset="0"/>
              </a:rPr>
              <a:t>Hommage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C015B1-B07B-9A2D-D507-0CC27B5F769F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33B2DCA0-8A75-D94C-A1A4-BD31EDBE5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8" name="Image 7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94891313-C352-E150-02AB-DFD9C686D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90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4849" cy="2635733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715" y="153129"/>
            <a:ext cx="374447" cy="7429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8DEBA2-B910-44FB-16D7-993A4CE562CC}"/>
              </a:ext>
            </a:extLst>
          </p:cNvPr>
          <p:cNvSpPr txBox="1"/>
          <p:nvPr/>
        </p:nvSpPr>
        <p:spPr>
          <a:xfrm>
            <a:off x="1342463" y="1842458"/>
            <a:ext cx="8885619" cy="258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800" b="1">
                <a:solidFill>
                  <a:srgbClr val="2D3C8B"/>
                </a:solidFill>
                <a:latin typeface="Raleway" pitchFamily="2" charset="0"/>
                <a:cs typeface="DIN"/>
              </a:rPr>
              <a:t>Fabien GABASSI</a:t>
            </a:r>
            <a:br>
              <a:rPr lang="fr-FR" sz="20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0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endParaRPr lang="fr-FR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000">
                <a:solidFill>
                  <a:srgbClr val="2D3C8B"/>
                </a:solidFill>
                <a:latin typeface="Raleway" pitchFamily="2" charset="0"/>
                <a:cs typeface="DIN"/>
              </a:rPr>
              <a:t>Aide-soignant</a:t>
            </a:r>
            <a:br>
              <a:rPr lang="fr-FR" sz="20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000">
                <a:solidFill>
                  <a:srgbClr val="2D3C8B"/>
                </a:solidFill>
                <a:latin typeface="Raleway" pitchFamily="2" charset="0"/>
                <a:cs typeface="DIN"/>
              </a:rPr>
              <a:t>Unité d’accueil et de soin des patients sourds</a:t>
            </a:r>
            <a:br>
              <a:rPr lang="fr-FR" sz="20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000" b="1">
                <a:solidFill>
                  <a:srgbClr val="2D3C8B"/>
                </a:solidFill>
                <a:latin typeface="Raleway" pitchFamily="2" charset="0"/>
                <a:cs typeface="DIN"/>
              </a:rPr>
              <a:t>CHU de Bordeaux</a:t>
            </a: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CBC58-B31A-7BFA-92EA-E7D586F38431}"/>
              </a:ext>
            </a:extLst>
          </p:cNvPr>
          <p:cNvSpPr/>
          <p:nvPr/>
        </p:nvSpPr>
        <p:spPr>
          <a:xfrm>
            <a:off x="2463718" y="457352"/>
            <a:ext cx="7306062" cy="1223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EB5785-5FAE-F186-4C27-4F4763FA974E}"/>
              </a:ext>
            </a:extLst>
          </p:cNvPr>
          <p:cNvSpPr txBox="1"/>
          <p:nvPr/>
        </p:nvSpPr>
        <p:spPr>
          <a:xfrm>
            <a:off x="3237685" y="546553"/>
            <a:ext cx="5716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Table ronde</a:t>
            </a:r>
          </a:p>
          <a:p>
            <a:pPr algn="ctr"/>
            <a:r>
              <a:rPr lang="fr-FR" sz="3200" b="1">
                <a:solidFill>
                  <a:schemeClr val="bg1"/>
                </a:solidFill>
                <a:latin typeface="Raleway" pitchFamily="2" charset="0"/>
                <a:cs typeface="DIN"/>
              </a:rPr>
              <a:t>Les ressources mobilisables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702255-31CF-595C-356E-B82DFFB2F6B1}"/>
              </a:ext>
            </a:extLst>
          </p:cNvPr>
          <p:cNvSpPr/>
          <p:nvPr/>
        </p:nvSpPr>
        <p:spPr>
          <a:xfrm>
            <a:off x="0" y="576930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8BF8145-E221-9183-8D16-659FF4BFB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499" y="4695174"/>
            <a:ext cx="1681167" cy="8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7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437" y="4886833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2196AF-3FD7-0FB3-B9F0-D3B3491092D1}"/>
              </a:ext>
            </a:extLst>
          </p:cNvPr>
          <p:cNvSpPr txBox="1"/>
          <p:nvPr/>
        </p:nvSpPr>
        <p:spPr>
          <a:xfrm>
            <a:off x="-1524780" y="2492591"/>
            <a:ext cx="13874447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872276"/>
                </a:solidFill>
                <a:latin typeface="Raleway" pitchFamily="2" charset="0"/>
                <a:cs typeface="DIN"/>
              </a:rPr>
              <a:t>Clôture institutionnelle</a:t>
            </a:r>
            <a:endParaRPr lang="fr-FR" sz="2400">
              <a:solidFill>
                <a:srgbClr val="872276"/>
              </a:solidFill>
              <a:latin typeface="Raleway" pitchFamily="2" charset="0"/>
              <a:cs typeface="DIN"/>
            </a:endParaRP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pic>
        <p:nvPicPr>
          <p:cNvPr id="3" name="Image 2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4D31FD94-E7D7-2DB8-F4EE-9F5A3816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6" y="-1274843"/>
            <a:ext cx="2450763" cy="4440018"/>
          </a:xfrm>
          <a:prstGeom prst="rect">
            <a:avLst/>
          </a:prstGeom>
        </p:spPr>
      </p:pic>
      <p:pic>
        <p:nvPicPr>
          <p:cNvPr id="5" name="Image 4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2F626373-3557-10F9-5A8F-B7442FD0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5390" y="1553304"/>
            <a:ext cx="374447" cy="74295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9DABA9C-EFEB-C603-4B8C-2EAB1B71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42" y="4877041"/>
            <a:ext cx="1509616" cy="7340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D0A3A7-0EA3-8603-FCAE-6A04D897A62C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2379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90622-0417-28B3-E2ED-A628B46E1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E1B9C7C-EAA6-09B2-5CC2-80D33D8C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42" y="4877041"/>
            <a:ext cx="1509616" cy="734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804FA0E-7B60-A48F-B981-F825C551F77F}"/>
              </a:ext>
            </a:extLst>
          </p:cNvPr>
          <p:cNvSpPr txBox="1"/>
          <p:nvPr/>
        </p:nvSpPr>
        <p:spPr>
          <a:xfrm>
            <a:off x="-1145050" y="1599346"/>
            <a:ext cx="13874447" cy="291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385" marR="864235" algn="l">
              <a:lnSpc>
                <a:spcPct val="116700"/>
              </a:lnSpc>
            </a:pPr>
            <a:endParaRPr lang="fr-FR" sz="14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3200" b="1">
                <a:solidFill>
                  <a:srgbClr val="2D3C8B"/>
                </a:solidFill>
                <a:latin typeface="Raleway" pitchFamily="2" charset="0"/>
                <a:cs typeface="DIN"/>
              </a:rPr>
              <a:t>Marine NEUVILLE</a:t>
            </a:r>
            <a:br>
              <a:rPr lang="fr-FR" sz="2800" b="1">
                <a:solidFill>
                  <a:srgbClr val="2D3C8B"/>
                </a:solidFill>
                <a:latin typeface="Raleway" pitchFamily="2" charset="0"/>
                <a:cs typeface="DIN"/>
              </a:rPr>
            </a:br>
            <a:endParaRPr lang="fr-FR" sz="2800" b="1">
              <a:solidFill>
                <a:srgbClr val="2D3C8B"/>
              </a:solidFill>
              <a:latin typeface="Raleway" pitchFamily="2" charset="0"/>
              <a:cs typeface="DIN"/>
            </a:endParaRPr>
          </a:p>
          <a:p>
            <a:pPr marL="2191385" marR="864235" algn="ctr">
              <a:lnSpc>
                <a:spcPct val="116700"/>
              </a:lnSpc>
            </a:pP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Directrice du Fonds pour l’Insertion des </a:t>
            </a:r>
            <a:b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Personnes Handicapées dans la Fonction Publique</a:t>
            </a:r>
            <a:b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</a:br>
            <a:r>
              <a:rPr lang="fr-FR" sz="2400">
                <a:solidFill>
                  <a:srgbClr val="2D3C8B"/>
                </a:solidFill>
                <a:latin typeface="Raleway" pitchFamily="2" charset="0"/>
                <a:cs typeface="DIN"/>
              </a:rPr>
              <a:t>FIPHFP</a:t>
            </a:r>
          </a:p>
          <a:p>
            <a:pPr marL="2191385" marR="864235" algn="l">
              <a:lnSpc>
                <a:spcPct val="116700"/>
              </a:lnSpc>
            </a:pPr>
            <a:endParaRPr lang="fr-FR" sz="1200">
              <a:solidFill>
                <a:srgbClr val="2D3C8B"/>
              </a:solidFill>
              <a:latin typeface="Raleway" pitchFamily="2" charset="0"/>
              <a:cs typeface="DI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F31021-0D8C-7BBC-3548-246C6F7B7A44}"/>
              </a:ext>
            </a:extLst>
          </p:cNvPr>
          <p:cNvSpPr txBox="1"/>
          <p:nvPr/>
        </p:nvSpPr>
        <p:spPr>
          <a:xfrm>
            <a:off x="5085758" y="872221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>
                <a:solidFill>
                  <a:srgbClr val="872276"/>
                </a:solidFill>
                <a:latin typeface="Raleway" pitchFamily="2" charset="0"/>
                <a:cs typeface="DIN"/>
              </a:rPr>
              <a:t>Clôture institutionnelle</a:t>
            </a:r>
            <a:endParaRPr lang="fr-FR">
              <a:solidFill>
                <a:srgbClr val="872276"/>
              </a:solidFill>
            </a:endParaRPr>
          </a:p>
        </p:txBody>
      </p:sp>
      <p:pic>
        <p:nvPicPr>
          <p:cNvPr id="1026" name="Picture 2" descr="Kit Charte graphique du FIPHFP | FIPHFP">
            <a:extLst>
              <a:ext uri="{FF2B5EF4-FFF2-40B4-BE49-F238E27FC236}">
                <a16:creationId xmlns:a16="http://schemas.microsoft.com/office/drawing/2014/main" id="{98098146-B700-05B5-CD56-0E626121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06" y="4544324"/>
            <a:ext cx="996378" cy="10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E289AD-8031-53BD-A2C3-1A437B9F72FB}"/>
              </a:ext>
            </a:extLst>
          </p:cNvPr>
          <p:cNvSpPr/>
          <p:nvPr/>
        </p:nvSpPr>
        <p:spPr>
          <a:xfrm>
            <a:off x="0" y="5739897"/>
            <a:ext cx="12192000" cy="11181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Caractère coloré, cercle, capture d’écran&#10;&#10;Description générée automatiquement">
            <a:extLst>
              <a:ext uri="{FF2B5EF4-FFF2-40B4-BE49-F238E27FC236}">
                <a16:creationId xmlns:a16="http://schemas.microsoft.com/office/drawing/2014/main" id="{8303055C-DB00-FC60-1755-C80D1B53E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325" y="-1274843"/>
            <a:ext cx="1450461" cy="2627782"/>
          </a:xfrm>
          <a:prstGeom prst="rect">
            <a:avLst/>
          </a:prstGeom>
        </p:spPr>
      </p:pic>
      <p:pic>
        <p:nvPicPr>
          <p:cNvPr id="9" name="Image 8" descr="Une image contenant jaune, objet astronomique, cercle, astronomie&#10;&#10;Description générée automatiquement">
            <a:extLst>
              <a:ext uri="{FF2B5EF4-FFF2-40B4-BE49-F238E27FC236}">
                <a16:creationId xmlns:a16="http://schemas.microsoft.com/office/drawing/2014/main" id="{5BACC35E-1A21-D5E7-A47E-050716251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73" y="190802"/>
            <a:ext cx="374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5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andi-Pacte">
      <a:dk1>
        <a:srgbClr val="000000"/>
      </a:dk1>
      <a:lt1>
        <a:srgbClr val="FFFFFF"/>
      </a:lt1>
      <a:dk2>
        <a:srgbClr val="FFFFFF"/>
      </a:dk2>
      <a:lt2>
        <a:srgbClr val="E4E2D9"/>
      </a:lt2>
      <a:accent1>
        <a:srgbClr val="50959A"/>
      </a:accent1>
      <a:accent2>
        <a:srgbClr val="FFCC00"/>
      </a:accent2>
      <a:accent3>
        <a:srgbClr val="00ADD6"/>
      </a:accent3>
      <a:accent4>
        <a:srgbClr val="D682B5"/>
      </a:accent4>
      <a:accent5>
        <a:srgbClr val="007C66"/>
      </a:accent5>
      <a:accent6>
        <a:srgbClr val="E84E0F"/>
      </a:accent6>
      <a:hlink>
        <a:srgbClr val="16479F"/>
      </a:hlink>
      <a:folHlink>
        <a:srgbClr val="87227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7F64F0E1E504B93443DBFE0240271" ma:contentTypeVersion="15" ma:contentTypeDescription="Crée un document." ma:contentTypeScope="" ma:versionID="1fa4fac7514e02d3c1ba98946b0362d4">
  <xsd:schema xmlns:xsd="http://www.w3.org/2001/XMLSchema" xmlns:xs="http://www.w3.org/2001/XMLSchema" xmlns:p="http://schemas.microsoft.com/office/2006/metadata/properties" xmlns:ns2="9f4e89fe-f797-4d36-abc7-e3324f83a416" xmlns:ns3="93f2e858-476b-405e-8993-2745aa0b41a3" targetNamespace="http://schemas.microsoft.com/office/2006/metadata/properties" ma:root="true" ma:fieldsID="bde87130992916c454b384cc2e3e68ab" ns2:_="" ns3:_="">
    <xsd:import namespace="9f4e89fe-f797-4d36-abc7-e3324f83a416"/>
    <xsd:import namespace="93f2e858-476b-405e-8993-2745aa0b41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e89fe-f797-4d36-abc7-e3324f83a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4331b943-7999-42e5-986b-d023be0fc5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2e858-476b-405e-8993-2745aa0b41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8bc85a-82ea-44b2-b31a-084bda465a53}" ma:internalName="TaxCatchAll" ma:showField="CatchAllData" ma:web="93f2e858-476b-405e-8993-2745aa0b41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e89fe-f797-4d36-abc7-e3324f83a416">
      <Terms xmlns="http://schemas.microsoft.com/office/infopath/2007/PartnerControls"/>
    </lcf76f155ced4ddcb4097134ff3c332f>
    <TaxCatchAll xmlns="93f2e858-476b-405e-8993-2745aa0b41a3" xsi:nil="true"/>
  </documentManagement>
</p:properties>
</file>

<file path=customXml/itemProps1.xml><?xml version="1.0" encoding="utf-8"?>
<ds:datastoreItem xmlns:ds="http://schemas.openxmlformats.org/officeDocument/2006/customXml" ds:itemID="{77DCEEFE-4109-4468-9F2E-71CAF401631B}">
  <ds:schemaRefs>
    <ds:schemaRef ds:uri="93f2e858-476b-405e-8993-2745aa0b41a3"/>
    <ds:schemaRef ds:uri="9f4e89fe-f797-4d36-abc7-e3324f83a4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6E8757-2221-4322-87FC-8C0AE5734F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D6060B-D7AA-4845-B505-89334AADE9F4}">
  <ds:schemaRefs>
    <ds:schemaRef ds:uri="93f2e858-476b-405e-8993-2745aa0b41a3"/>
    <ds:schemaRef ds:uri="9f4e89fe-f797-4d36-abc7-e3324f83a4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2435</Words>
  <Application>Microsoft Office PowerPoint</Application>
  <PresentationFormat>Grand écran</PresentationFormat>
  <Paragraphs>467</Paragraphs>
  <Slides>92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105" baseType="lpstr">
      <vt:lpstr>Aptos</vt:lpstr>
      <vt:lpstr>Arial</vt:lpstr>
      <vt:lpstr>Calibri</vt:lpstr>
      <vt:lpstr>Calibri  </vt:lpstr>
      <vt:lpstr>Calibri Light</vt:lpstr>
      <vt:lpstr>Forte</vt:lpstr>
      <vt:lpstr>Lato</vt:lpstr>
      <vt:lpstr>Luciole</vt:lpstr>
      <vt:lpstr>Raleway</vt:lpstr>
      <vt:lpstr>Ubuntu</vt:lpstr>
      <vt:lpstr>Wingdings</vt:lpstr>
      <vt:lpstr>Thème Office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Irsa association régionale,  expertise et accompagnement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Degrés de surdité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conséquences de la surdité</vt:lpstr>
      <vt:lpstr>Présentation PowerPoint</vt:lpstr>
      <vt:lpstr>Présentation PowerPoint</vt:lpstr>
      <vt:lpstr>Présentation PowerPoint</vt:lpstr>
      <vt:lpstr>Les ressources                  mobilisables  </vt:lpstr>
      <vt:lpstr>Présentation PowerPoint</vt:lpstr>
      <vt:lpstr>Les appuis spécifiques</vt:lpstr>
      <vt:lpstr>Les appuis spécifiques</vt:lpstr>
      <vt:lpstr>Les appuis spécifiques</vt:lpstr>
      <vt:lpstr>Les appuis spécifiques</vt:lpstr>
      <vt:lpstr>Les appuis spécifiques</vt:lpstr>
      <vt:lpstr>Présentation PowerPoint</vt:lpstr>
      <vt:lpstr>Présentation PowerPoint</vt:lpstr>
      <vt:lpstr>Présentation PowerPoint</vt:lpstr>
      <vt:lpstr>Les compensations adaptées</vt:lpstr>
      <vt:lpstr>Les compensations adaptées</vt:lpstr>
      <vt:lpstr>Les compensations adaptées</vt:lpstr>
      <vt:lpstr>Les compensations adaptées</vt:lpstr>
      <vt:lpstr>Les compensations adaptées</vt:lpstr>
      <vt:lpstr>Les compensations adaptées</vt:lpstr>
      <vt:lpstr>Les compensations adaptées</vt:lpstr>
      <vt:lpstr>Les compensations adaptées</vt:lpstr>
      <vt:lpstr>Plateforme Sensorielle d’Appui Ressources    05.56.17.34.34 plateforme@irsa.fr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MANGIN</dc:creator>
  <cp:lastModifiedBy>Catherine MANGIN</cp:lastModifiedBy>
  <cp:revision>3</cp:revision>
  <dcterms:created xsi:type="dcterms:W3CDTF">2023-09-15T15:12:36Z</dcterms:created>
  <dcterms:modified xsi:type="dcterms:W3CDTF">2024-11-07T12:56:11Z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0x0101000BF7F64F0E1E504B93443DBFE0240271</vt:lpwstr>
  </property>
  <property fmtid="{D5CDD505-2E9C-101B-9397-08002B2CF9AE}" pid="3" name="MediaServiceImageTags">
    <vt:lpwstr/>
  </property>
</Properties>
</file>