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56" r:id="rId2"/>
    <p:sldId id="894" r:id="rId3"/>
    <p:sldId id="900" r:id="rId4"/>
    <p:sldId id="631" r:id="rId5"/>
  </p:sldIdLst>
  <p:sldSz cx="9144000" cy="6858000" type="screen4x3"/>
  <p:notesSz cx="6797675" cy="9926638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4D193D"/>
    <a:srgbClr val="8E1272"/>
    <a:srgbClr val="009288"/>
    <a:srgbClr val="591B47"/>
    <a:srgbClr val="DE371C"/>
    <a:srgbClr val="911C75"/>
    <a:srgbClr val="5D244C"/>
    <a:srgbClr val="86A224"/>
    <a:srgbClr val="EB7706"/>
    <a:srgbClr val="0092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4" d="100"/>
          <a:sy n="104" d="100"/>
        </p:scale>
        <p:origin x="1218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4" d="100"/>
          <a:sy n="84" d="100"/>
        </p:scale>
        <p:origin x="-3816" y="-10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01222D6-27A0-46B3-9136-8727A5933435}" type="doc">
      <dgm:prSet loTypeId="urn:microsoft.com/office/officeart/2005/8/layout/vList5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fr-FR"/>
        </a:p>
      </dgm:t>
    </dgm:pt>
    <dgm:pt modelId="{28B5AB84-7154-4B4D-8442-8F66B5906E8C}">
      <dgm:prSet custT="1"/>
      <dgm:spPr/>
      <dgm:t>
        <a:bodyPr/>
        <a:lstStyle/>
        <a:p>
          <a:r>
            <a:rPr lang="fr-FR" sz="2000" dirty="0"/>
            <a:t>Eléments nécessaires au recueil statistique</a:t>
          </a:r>
        </a:p>
      </dgm:t>
    </dgm:pt>
    <dgm:pt modelId="{F568BF48-9231-40DC-95AC-0514F62FD45A}" type="parTrans" cxnId="{43B7FBF8-681B-40C1-AE0A-977B462A8FCD}">
      <dgm:prSet/>
      <dgm:spPr/>
      <dgm:t>
        <a:bodyPr/>
        <a:lstStyle/>
        <a:p>
          <a:endParaRPr lang="fr-FR"/>
        </a:p>
      </dgm:t>
    </dgm:pt>
    <dgm:pt modelId="{1568E504-F321-4441-850A-257687E53317}" type="sibTrans" cxnId="{43B7FBF8-681B-40C1-AE0A-977B462A8FCD}">
      <dgm:prSet/>
      <dgm:spPr/>
      <dgm:t>
        <a:bodyPr/>
        <a:lstStyle/>
        <a:p>
          <a:endParaRPr lang="fr-FR"/>
        </a:p>
      </dgm:t>
    </dgm:pt>
    <dgm:pt modelId="{438B46E5-170A-4AC9-AACB-F7E5AF4B1E54}">
      <dgm:prSet custT="1"/>
      <dgm:spPr/>
      <dgm:t>
        <a:bodyPr/>
        <a:lstStyle/>
        <a:p>
          <a:pPr algn="just">
            <a:buFont typeface="Courier New" panose="02070309020205020404" pitchFamily="49" charset="0"/>
            <a:buChar char="o"/>
          </a:pPr>
          <a:r>
            <a:rPr lang="fr-FR" sz="1600" dirty="0"/>
            <a:t> Catégorie de bénéficiaires</a:t>
          </a:r>
        </a:p>
      </dgm:t>
    </dgm:pt>
    <dgm:pt modelId="{9333BA20-00CB-4639-A430-3CDBB8D25C24}" type="parTrans" cxnId="{6FB008F5-1566-4982-8024-55382D297667}">
      <dgm:prSet/>
      <dgm:spPr/>
      <dgm:t>
        <a:bodyPr/>
        <a:lstStyle/>
        <a:p>
          <a:endParaRPr lang="fr-FR"/>
        </a:p>
      </dgm:t>
    </dgm:pt>
    <dgm:pt modelId="{BF3461E8-3DFC-452A-A9F4-F676E9184FCB}" type="sibTrans" cxnId="{6FB008F5-1566-4982-8024-55382D297667}">
      <dgm:prSet/>
      <dgm:spPr/>
      <dgm:t>
        <a:bodyPr/>
        <a:lstStyle/>
        <a:p>
          <a:endParaRPr lang="fr-FR"/>
        </a:p>
      </dgm:t>
    </dgm:pt>
    <dgm:pt modelId="{B188697F-568A-4412-8A91-36C4FF628DFD}">
      <dgm:prSet custT="1"/>
      <dgm:spPr/>
      <dgm:t>
        <a:bodyPr/>
        <a:lstStyle/>
        <a:p>
          <a:pPr algn="just">
            <a:buFontTx/>
            <a:buNone/>
          </a:pPr>
          <a:r>
            <a:rPr lang="fr-FR" sz="1600" dirty="0"/>
            <a:t>Vous devez vous munir de la répartition des BOE de votre établissement par :</a:t>
          </a:r>
        </a:p>
      </dgm:t>
    </dgm:pt>
    <dgm:pt modelId="{495BE1E3-29BC-4171-81C3-57961ADFBB43}" type="parTrans" cxnId="{9B5956A7-2B3B-442A-9655-7EE30EFE88E8}">
      <dgm:prSet/>
      <dgm:spPr/>
      <dgm:t>
        <a:bodyPr/>
        <a:lstStyle/>
        <a:p>
          <a:endParaRPr lang="fr-FR"/>
        </a:p>
      </dgm:t>
    </dgm:pt>
    <dgm:pt modelId="{CCBA6361-6A7B-4025-B33F-8951CD3117F1}" type="sibTrans" cxnId="{9B5956A7-2B3B-442A-9655-7EE30EFE88E8}">
      <dgm:prSet/>
      <dgm:spPr/>
      <dgm:t>
        <a:bodyPr/>
        <a:lstStyle/>
        <a:p>
          <a:endParaRPr lang="fr-FR"/>
        </a:p>
      </dgm:t>
    </dgm:pt>
    <dgm:pt modelId="{D3BA8FDE-5D7A-4132-801D-AC8A3AC4713D}">
      <dgm:prSet custT="1"/>
      <dgm:spPr/>
      <dgm:t>
        <a:bodyPr/>
        <a:lstStyle/>
        <a:p>
          <a:pPr algn="just">
            <a:buFont typeface="Courier New" panose="02070309020205020404" pitchFamily="49" charset="0"/>
            <a:buChar char="o"/>
          </a:pPr>
          <a:r>
            <a:rPr lang="fr-FR" sz="1600" dirty="0"/>
            <a:t> Catégorie hiérarchique </a:t>
          </a:r>
        </a:p>
      </dgm:t>
    </dgm:pt>
    <dgm:pt modelId="{E115516D-564B-4E1E-8FAE-FBB9D8DD268C}" type="sibTrans" cxnId="{FA243238-0640-45DC-BF99-21E85D833B0D}">
      <dgm:prSet/>
      <dgm:spPr/>
      <dgm:t>
        <a:bodyPr/>
        <a:lstStyle/>
        <a:p>
          <a:endParaRPr lang="fr-FR"/>
        </a:p>
      </dgm:t>
    </dgm:pt>
    <dgm:pt modelId="{5BB3A5EA-BDF8-4600-BAB7-EF58509B31F6}" type="parTrans" cxnId="{FA243238-0640-45DC-BF99-21E85D833B0D}">
      <dgm:prSet/>
      <dgm:spPr/>
      <dgm:t>
        <a:bodyPr/>
        <a:lstStyle/>
        <a:p>
          <a:endParaRPr lang="fr-FR"/>
        </a:p>
      </dgm:t>
    </dgm:pt>
    <dgm:pt modelId="{62FFED2A-8078-4512-9993-1CDA4443202C}">
      <dgm:prSet custT="1"/>
      <dgm:spPr/>
      <dgm:t>
        <a:bodyPr/>
        <a:lstStyle/>
        <a:p>
          <a:pPr algn="just">
            <a:buFont typeface="Courier New" panose="02070309020205020404" pitchFamily="49" charset="0"/>
            <a:buChar char="o"/>
          </a:pPr>
          <a:r>
            <a:rPr lang="fr-FR" sz="1600" dirty="0"/>
            <a:t> Tranche d’âge </a:t>
          </a:r>
        </a:p>
      </dgm:t>
    </dgm:pt>
    <dgm:pt modelId="{639A4587-1117-454A-BC82-DA195B435F8C}" type="sibTrans" cxnId="{32D2B804-7924-40EE-94A2-2E6CC67E37C6}">
      <dgm:prSet/>
      <dgm:spPr/>
      <dgm:t>
        <a:bodyPr/>
        <a:lstStyle/>
        <a:p>
          <a:endParaRPr lang="fr-FR"/>
        </a:p>
      </dgm:t>
    </dgm:pt>
    <dgm:pt modelId="{4EEE9E1C-4172-47B6-B761-68BEC7DC6DA7}" type="parTrans" cxnId="{32D2B804-7924-40EE-94A2-2E6CC67E37C6}">
      <dgm:prSet/>
      <dgm:spPr/>
      <dgm:t>
        <a:bodyPr/>
        <a:lstStyle/>
        <a:p>
          <a:endParaRPr lang="fr-FR"/>
        </a:p>
      </dgm:t>
    </dgm:pt>
    <dgm:pt modelId="{A3F405A0-AEE5-4A44-9DA4-971165AE3148}">
      <dgm:prSet custT="1"/>
      <dgm:spPr/>
      <dgm:t>
        <a:bodyPr/>
        <a:lstStyle/>
        <a:p>
          <a:pPr algn="just">
            <a:buFont typeface="Courier New" panose="02070309020205020404" pitchFamily="49" charset="0"/>
            <a:buChar char="o"/>
          </a:pPr>
          <a:r>
            <a:rPr lang="fr-FR" sz="1600" dirty="0"/>
            <a:t> Mode de recrutement.</a:t>
          </a:r>
        </a:p>
      </dgm:t>
    </dgm:pt>
    <dgm:pt modelId="{A70CB2FD-57F4-4F55-B464-416CF101D4BE}" type="sibTrans" cxnId="{05DEBCE4-9B2A-42A6-A286-2C289F704901}">
      <dgm:prSet/>
      <dgm:spPr/>
      <dgm:t>
        <a:bodyPr/>
        <a:lstStyle/>
        <a:p>
          <a:endParaRPr lang="fr-FR"/>
        </a:p>
      </dgm:t>
    </dgm:pt>
    <dgm:pt modelId="{02452F3A-1AC8-458A-9867-20AD3C9886B4}" type="parTrans" cxnId="{05DEBCE4-9B2A-42A6-A286-2C289F704901}">
      <dgm:prSet/>
      <dgm:spPr/>
      <dgm:t>
        <a:bodyPr/>
        <a:lstStyle/>
        <a:p>
          <a:endParaRPr lang="fr-FR"/>
        </a:p>
      </dgm:t>
    </dgm:pt>
    <dgm:pt modelId="{12FCF84B-777B-4618-ABF0-0C69EFD4DA32}">
      <dgm:prSet custT="1"/>
      <dgm:spPr/>
      <dgm:t>
        <a:bodyPr/>
        <a:lstStyle/>
        <a:p>
          <a:pPr algn="just">
            <a:buFont typeface="Courier New" panose="02070309020205020404" pitchFamily="49" charset="0"/>
            <a:buChar char="o"/>
          </a:pPr>
          <a:r>
            <a:rPr lang="fr-FR" sz="1600" dirty="0"/>
            <a:t> Sexe </a:t>
          </a:r>
        </a:p>
      </dgm:t>
    </dgm:pt>
    <dgm:pt modelId="{E58F5048-A5D6-48AB-BC6D-EA916CF5D368}" type="sibTrans" cxnId="{053045B0-059A-4FA3-BCA7-88B3723A94F4}">
      <dgm:prSet/>
      <dgm:spPr/>
      <dgm:t>
        <a:bodyPr/>
        <a:lstStyle/>
        <a:p>
          <a:endParaRPr lang="fr-FR"/>
        </a:p>
      </dgm:t>
    </dgm:pt>
    <dgm:pt modelId="{4A27C74A-3078-4CB9-BA04-52C09ED0FE97}" type="parTrans" cxnId="{053045B0-059A-4FA3-BCA7-88B3723A94F4}">
      <dgm:prSet/>
      <dgm:spPr/>
      <dgm:t>
        <a:bodyPr/>
        <a:lstStyle/>
        <a:p>
          <a:endParaRPr lang="fr-FR"/>
        </a:p>
      </dgm:t>
    </dgm:pt>
    <dgm:pt modelId="{4A8331C9-D7E0-4EC1-8E24-EB10B6533786}">
      <dgm:prSet custT="1"/>
      <dgm:spPr/>
      <dgm:t>
        <a:bodyPr/>
        <a:lstStyle/>
        <a:p>
          <a:r>
            <a:rPr lang="fr-FR" sz="2000" dirty="0"/>
            <a:t>Objectif</a:t>
          </a:r>
        </a:p>
      </dgm:t>
    </dgm:pt>
    <dgm:pt modelId="{A7DBF746-184D-4E04-9460-40BCD006B93A}" type="parTrans" cxnId="{691FC94F-033D-4856-8275-7307360B002B}">
      <dgm:prSet/>
      <dgm:spPr/>
      <dgm:t>
        <a:bodyPr/>
        <a:lstStyle/>
        <a:p>
          <a:endParaRPr lang="fr-FR"/>
        </a:p>
      </dgm:t>
    </dgm:pt>
    <dgm:pt modelId="{B136DF51-8C69-4FA0-84D2-7A7AEE76791E}" type="sibTrans" cxnId="{691FC94F-033D-4856-8275-7307360B002B}">
      <dgm:prSet/>
      <dgm:spPr/>
      <dgm:t>
        <a:bodyPr/>
        <a:lstStyle/>
        <a:p>
          <a:endParaRPr lang="fr-FR"/>
        </a:p>
      </dgm:t>
    </dgm:pt>
    <dgm:pt modelId="{4CAD2EB5-21BD-4DD2-BA60-8ECC72F8ADE4}">
      <dgm:prSet custT="1"/>
      <dgm:spPr/>
      <dgm:t>
        <a:bodyPr/>
        <a:lstStyle/>
        <a:p>
          <a:r>
            <a:rPr lang="fr-FR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En stock </a:t>
          </a:r>
          <a:r>
            <a:rPr lang="fr-FR" sz="1600" dirty="0"/>
            <a:t>: Répartition de vos BOE et des emplois particuliers BOE que vous déclarez présents au 1</a:t>
          </a:r>
          <a:r>
            <a:rPr lang="fr-FR" sz="1600" baseline="30000" dirty="0"/>
            <a:t>er</a:t>
          </a:r>
          <a:r>
            <a:rPr lang="fr-FR" sz="1600" dirty="0"/>
            <a:t> janvier N-1</a:t>
          </a:r>
        </a:p>
      </dgm:t>
    </dgm:pt>
    <dgm:pt modelId="{AF4BBCAB-8824-4D41-A99B-CEA1FE034863}" type="parTrans" cxnId="{1F448853-527D-4736-A0DA-06CB13AE0E24}">
      <dgm:prSet/>
      <dgm:spPr/>
      <dgm:t>
        <a:bodyPr/>
        <a:lstStyle/>
        <a:p>
          <a:endParaRPr lang="fr-FR"/>
        </a:p>
      </dgm:t>
    </dgm:pt>
    <dgm:pt modelId="{140CF29B-9CEF-43AC-9929-E11369B8C6E4}" type="sibTrans" cxnId="{1F448853-527D-4736-A0DA-06CB13AE0E24}">
      <dgm:prSet/>
      <dgm:spPr/>
      <dgm:t>
        <a:bodyPr/>
        <a:lstStyle/>
        <a:p>
          <a:endParaRPr lang="fr-FR"/>
        </a:p>
      </dgm:t>
    </dgm:pt>
    <dgm:pt modelId="{D3CBCEBA-D982-4BEE-B088-6AEB6702A0E2}">
      <dgm:prSet custT="1"/>
      <dgm:spPr/>
      <dgm:t>
        <a:bodyPr/>
        <a:lstStyle/>
        <a:p>
          <a:r>
            <a:rPr lang="fr-FR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En flux </a:t>
          </a:r>
          <a:r>
            <a:rPr lang="fr-FR" sz="1600" dirty="0"/>
            <a:t>: Répartition des agents et des emplois particuliers que vous avez recruté ou qui sont devenus BOE durant l’année N-1</a:t>
          </a:r>
        </a:p>
      </dgm:t>
    </dgm:pt>
    <dgm:pt modelId="{2673DE28-ED8E-4D48-A85C-28408B4A8B85}" type="parTrans" cxnId="{7FC47D0D-FE24-4395-832D-0D20A24C801C}">
      <dgm:prSet/>
      <dgm:spPr/>
      <dgm:t>
        <a:bodyPr/>
        <a:lstStyle/>
        <a:p>
          <a:endParaRPr lang="fr-FR"/>
        </a:p>
      </dgm:t>
    </dgm:pt>
    <dgm:pt modelId="{F051DF62-3C89-4517-A2B8-F66009ADEBF2}" type="sibTrans" cxnId="{7FC47D0D-FE24-4395-832D-0D20A24C801C}">
      <dgm:prSet/>
      <dgm:spPr/>
      <dgm:t>
        <a:bodyPr/>
        <a:lstStyle/>
        <a:p>
          <a:endParaRPr lang="fr-FR"/>
        </a:p>
      </dgm:t>
    </dgm:pt>
    <dgm:pt modelId="{FF5D4B77-74F3-439E-86C2-21C38709CD6B}">
      <dgm:prSet custT="1"/>
      <dgm:spPr/>
      <dgm:t>
        <a:bodyPr/>
        <a:lstStyle/>
        <a:p>
          <a:r>
            <a:rPr lang="fr-FR" sz="2000"/>
            <a:t>Répartition </a:t>
          </a:r>
          <a:r>
            <a:rPr lang="fr-FR" sz="2000" dirty="0"/>
            <a:t>des bénéficiaires</a:t>
          </a:r>
        </a:p>
      </dgm:t>
    </dgm:pt>
    <dgm:pt modelId="{B7D5A6B9-11A1-4310-8C6A-F18B4225BDA8}" type="parTrans" cxnId="{851A1062-822B-47C9-9DF7-BCCB947BC38A}">
      <dgm:prSet/>
      <dgm:spPr/>
      <dgm:t>
        <a:bodyPr/>
        <a:lstStyle/>
        <a:p>
          <a:endParaRPr lang="fr-FR"/>
        </a:p>
      </dgm:t>
    </dgm:pt>
    <dgm:pt modelId="{8B9AE3DC-AFED-47BA-B940-9D6B90E0E016}" type="sibTrans" cxnId="{851A1062-822B-47C9-9DF7-BCCB947BC38A}">
      <dgm:prSet/>
      <dgm:spPr/>
      <dgm:t>
        <a:bodyPr/>
        <a:lstStyle/>
        <a:p>
          <a:endParaRPr lang="fr-FR"/>
        </a:p>
      </dgm:t>
    </dgm:pt>
    <dgm:pt modelId="{D4BAB6A9-BB8D-4197-8C8C-E8D1ECF3F484}">
      <dgm:prSet custT="1"/>
      <dgm:spPr/>
      <dgm:t>
        <a:bodyPr/>
        <a:lstStyle/>
        <a:p>
          <a:pPr>
            <a:buFontTx/>
            <a:buNone/>
          </a:pPr>
          <a:r>
            <a:rPr lang="fr-FR" sz="1600" dirty="0"/>
            <a:t>Recueil national de données statistiques de l’emploi des personnes en situation de handicap dans la FP.</a:t>
          </a:r>
        </a:p>
      </dgm:t>
    </dgm:pt>
    <dgm:pt modelId="{DC562BB4-2CDE-44A7-B7FB-FC7905A9C8E1}" type="parTrans" cxnId="{0E65D128-5C80-49F0-9453-9F4FB9187DC7}">
      <dgm:prSet/>
      <dgm:spPr/>
      <dgm:t>
        <a:bodyPr/>
        <a:lstStyle/>
        <a:p>
          <a:endParaRPr lang="fr-FR"/>
        </a:p>
      </dgm:t>
    </dgm:pt>
    <dgm:pt modelId="{FD7969C0-D7EE-4ADD-AC07-06C9BD652582}" type="sibTrans" cxnId="{0E65D128-5C80-49F0-9453-9F4FB9187DC7}">
      <dgm:prSet/>
      <dgm:spPr/>
      <dgm:t>
        <a:bodyPr/>
        <a:lstStyle/>
        <a:p>
          <a:endParaRPr lang="fr-FR"/>
        </a:p>
      </dgm:t>
    </dgm:pt>
    <dgm:pt modelId="{18DD9D74-7000-4B8C-A653-9A2208D1EC4E}" type="pres">
      <dgm:prSet presAssocID="{601222D6-27A0-46B3-9136-8727A5933435}" presName="Name0" presStyleCnt="0">
        <dgm:presLayoutVars>
          <dgm:dir/>
          <dgm:animLvl val="lvl"/>
          <dgm:resizeHandles val="exact"/>
        </dgm:presLayoutVars>
      </dgm:prSet>
      <dgm:spPr/>
    </dgm:pt>
    <dgm:pt modelId="{862E8EC5-51A2-4599-A2A5-07CE4FB534A4}" type="pres">
      <dgm:prSet presAssocID="{4A8331C9-D7E0-4EC1-8E24-EB10B6533786}" presName="linNode" presStyleCnt="0"/>
      <dgm:spPr/>
    </dgm:pt>
    <dgm:pt modelId="{3E1B59DC-115C-4F2E-85FD-C498359CA53D}" type="pres">
      <dgm:prSet presAssocID="{4A8331C9-D7E0-4EC1-8E24-EB10B6533786}" presName="parentText" presStyleLbl="node1" presStyleIdx="0" presStyleCnt="3" custScaleY="31170">
        <dgm:presLayoutVars>
          <dgm:chMax val="1"/>
          <dgm:bulletEnabled val="1"/>
        </dgm:presLayoutVars>
      </dgm:prSet>
      <dgm:spPr/>
    </dgm:pt>
    <dgm:pt modelId="{0DA36BFA-0C3C-425B-B7FA-9E6E84B7FDC3}" type="pres">
      <dgm:prSet presAssocID="{4A8331C9-D7E0-4EC1-8E24-EB10B6533786}" presName="descendantText" presStyleLbl="alignAccFollowNode1" presStyleIdx="0" presStyleCnt="3" custScaleY="39427">
        <dgm:presLayoutVars>
          <dgm:bulletEnabled val="1"/>
        </dgm:presLayoutVars>
      </dgm:prSet>
      <dgm:spPr/>
    </dgm:pt>
    <dgm:pt modelId="{B43423D4-897C-47AA-9541-DFC9E4F92FAD}" type="pres">
      <dgm:prSet presAssocID="{B136DF51-8C69-4FA0-84D2-7A7AEE76791E}" presName="sp" presStyleCnt="0"/>
      <dgm:spPr/>
    </dgm:pt>
    <dgm:pt modelId="{52704852-EB02-41F5-838B-0DF8BBAB101C}" type="pres">
      <dgm:prSet presAssocID="{FF5D4B77-74F3-439E-86C2-21C38709CD6B}" presName="linNode" presStyleCnt="0"/>
      <dgm:spPr/>
    </dgm:pt>
    <dgm:pt modelId="{8DDA009E-C06F-4643-BDDA-872AF3705D96}" type="pres">
      <dgm:prSet presAssocID="{FF5D4B77-74F3-439E-86C2-21C38709CD6B}" presName="parentText" presStyleLbl="node1" presStyleIdx="1" presStyleCnt="3" custScaleY="39455">
        <dgm:presLayoutVars>
          <dgm:chMax val="1"/>
          <dgm:bulletEnabled val="1"/>
        </dgm:presLayoutVars>
      </dgm:prSet>
      <dgm:spPr/>
    </dgm:pt>
    <dgm:pt modelId="{9000710B-38D8-4727-A5E6-39DFA41E1017}" type="pres">
      <dgm:prSet presAssocID="{FF5D4B77-74F3-439E-86C2-21C38709CD6B}" presName="descendantText" presStyleLbl="alignAccFollowNode1" presStyleIdx="1" presStyleCnt="3" custScaleY="55593">
        <dgm:presLayoutVars>
          <dgm:bulletEnabled val="1"/>
        </dgm:presLayoutVars>
      </dgm:prSet>
      <dgm:spPr/>
    </dgm:pt>
    <dgm:pt modelId="{798B5010-7EF6-4912-94CF-0E474F6A789D}" type="pres">
      <dgm:prSet presAssocID="{8B9AE3DC-AFED-47BA-B940-9D6B90E0E016}" presName="sp" presStyleCnt="0"/>
      <dgm:spPr/>
    </dgm:pt>
    <dgm:pt modelId="{2EA431DC-4C2D-432A-934C-71C15214D82C}" type="pres">
      <dgm:prSet presAssocID="{28B5AB84-7154-4B4D-8442-8F66B5906E8C}" presName="linNode" presStyleCnt="0"/>
      <dgm:spPr/>
    </dgm:pt>
    <dgm:pt modelId="{5DF61D61-CBE4-4F8D-A663-722593141090}" type="pres">
      <dgm:prSet presAssocID="{28B5AB84-7154-4B4D-8442-8F66B5906E8C}" presName="parentText" presStyleLbl="node1" presStyleIdx="2" presStyleCnt="3" custScaleY="55430">
        <dgm:presLayoutVars>
          <dgm:chMax val="1"/>
          <dgm:bulletEnabled val="1"/>
        </dgm:presLayoutVars>
      </dgm:prSet>
      <dgm:spPr/>
    </dgm:pt>
    <dgm:pt modelId="{B4FC1E5E-0349-4379-BC57-CAD684183BB3}" type="pres">
      <dgm:prSet presAssocID="{28B5AB84-7154-4B4D-8442-8F66B5906E8C}" presName="descendantText" presStyleLbl="alignAccFollowNode1" presStyleIdx="2" presStyleCnt="3" custScaleY="67041">
        <dgm:presLayoutVars>
          <dgm:bulletEnabled val="1"/>
        </dgm:presLayoutVars>
      </dgm:prSet>
      <dgm:spPr/>
    </dgm:pt>
  </dgm:ptLst>
  <dgm:cxnLst>
    <dgm:cxn modelId="{32D2B804-7924-40EE-94A2-2E6CC67E37C6}" srcId="{B188697F-568A-4412-8A91-36C4FF628DFD}" destId="{62FFED2A-8078-4512-9993-1CDA4443202C}" srcOrd="3" destOrd="0" parTransId="{4EEE9E1C-4172-47B6-B761-68BEC7DC6DA7}" sibTransId="{639A4587-1117-454A-BC82-DA195B435F8C}"/>
    <dgm:cxn modelId="{7FC47D0D-FE24-4395-832D-0D20A24C801C}" srcId="{FF5D4B77-74F3-439E-86C2-21C38709CD6B}" destId="{D3CBCEBA-D982-4BEE-B088-6AEB6702A0E2}" srcOrd="1" destOrd="0" parTransId="{2673DE28-ED8E-4D48-A85C-28408B4A8B85}" sibTransId="{F051DF62-3C89-4517-A2B8-F66009ADEBF2}"/>
    <dgm:cxn modelId="{B006CF10-D971-46D3-A4D1-9D8230969129}" type="presOf" srcId="{12FCF84B-777B-4618-ABF0-0C69EFD4DA32}" destId="{B4FC1E5E-0349-4379-BC57-CAD684183BB3}" srcOrd="0" destOrd="3" presId="urn:microsoft.com/office/officeart/2005/8/layout/vList5"/>
    <dgm:cxn modelId="{40902417-902E-4A0F-9A9E-3E355896016C}" type="presOf" srcId="{438B46E5-170A-4AC9-AACB-F7E5AF4B1E54}" destId="{B4FC1E5E-0349-4379-BC57-CAD684183BB3}" srcOrd="0" destOrd="1" presId="urn:microsoft.com/office/officeart/2005/8/layout/vList5"/>
    <dgm:cxn modelId="{0E65D128-5C80-49F0-9453-9F4FB9187DC7}" srcId="{4A8331C9-D7E0-4EC1-8E24-EB10B6533786}" destId="{D4BAB6A9-BB8D-4197-8C8C-E8D1ECF3F484}" srcOrd="0" destOrd="0" parTransId="{DC562BB4-2CDE-44A7-B7FB-FC7905A9C8E1}" sibTransId="{FD7969C0-D7EE-4ADD-AC07-06C9BD652582}"/>
    <dgm:cxn modelId="{FA243238-0640-45DC-BF99-21E85D833B0D}" srcId="{B188697F-568A-4412-8A91-36C4FF628DFD}" destId="{D3BA8FDE-5D7A-4132-801D-AC8A3AC4713D}" srcOrd="1" destOrd="0" parTransId="{5BB3A5EA-BDF8-4600-BAB7-EF58509B31F6}" sibTransId="{E115516D-564B-4E1E-8FAE-FBB9D8DD268C}"/>
    <dgm:cxn modelId="{FDB50C3A-4BF9-4BFF-8EAB-36197EC0DEA0}" type="presOf" srcId="{601222D6-27A0-46B3-9136-8727A5933435}" destId="{18DD9D74-7000-4B8C-A653-9A2208D1EC4E}" srcOrd="0" destOrd="0" presId="urn:microsoft.com/office/officeart/2005/8/layout/vList5"/>
    <dgm:cxn modelId="{D659E85D-EA16-4823-8A26-9E1C42DA1B58}" type="presOf" srcId="{D3CBCEBA-D982-4BEE-B088-6AEB6702A0E2}" destId="{9000710B-38D8-4727-A5E6-39DFA41E1017}" srcOrd="0" destOrd="1" presId="urn:microsoft.com/office/officeart/2005/8/layout/vList5"/>
    <dgm:cxn modelId="{851A1062-822B-47C9-9DF7-BCCB947BC38A}" srcId="{601222D6-27A0-46B3-9136-8727A5933435}" destId="{FF5D4B77-74F3-439E-86C2-21C38709CD6B}" srcOrd="1" destOrd="0" parTransId="{B7D5A6B9-11A1-4310-8C6A-F18B4225BDA8}" sibTransId="{8B9AE3DC-AFED-47BA-B940-9D6B90E0E016}"/>
    <dgm:cxn modelId="{20F06069-6DCC-456C-B499-1E95B9C19452}" type="presOf" srcId="{B188697F-568A-4412-8A91-36C4FF628DFD}" destId="{B4FC1E5E-0349-4379-BC57-CAD684183BB3}" srcOrd="0" destOrd="0" presId="urn:microsoft.com/office/officeart/2005/8/layout/vList5"/>
    <dgm:cxn modelId="{8B3AED6D-FB76-426C-862C-27B0CB575916}" type="presOf" srcId="{62FFED2A-8078-4512-9993-1CDA4443202C}" destId="{B4FC1E5E-0349-4379-BC57-CAD684183BB3}" srcOrd="0" destOrd="4" presId="urn:microsoft.com/office/officeart/2005/8/layout/vList5"/>
    <dgm:cxn modelId="{789CC46E-DC21-44CA-AD4A-FE2DF9112236}" type="presOf" srcId="{D4BAB6A9-BB8D-4197-8C8C-E8D1ECF3F484}" destId="{0DA36BFA-0C3C-425B-B7FA-9E6E84B7FDC3}" srcOrd="0" destOrd="0" presId="urn:microsoft.com/office/officeart/2005/8/layout/vList5"/>
    <dgm:cxn modelId="{691FC94F-033D-4856-8275-7307360B002B}" srcId="{601222D6-27A0-46B3-9136-8727A5933435}" destId="{4A8331C9-D7E0-4EC1-8E24-EB10B6533786}" srcOrd="0" destOrd="0" parTransId="{A7DBF746-184D-4E04-9460-40BCD006B93A}" sibTransId="{B136DF51-8C69-4FA0-84D2-7A7AEE76791E}"/>
    <dgm:cxn modelId="{1F448853-527D-4736-A0DA-06CB13AE0E24}" srcId="{FF5D4B77-74F3-439E-86C2-21C38709CD6B}" destId="{4CAD2EB5-21BD-4DD2-BA60-8ECC72F8ADE4}" srcOrd="0" destOrd="0" parTransId="{AF4BBCAB-8824-4D41-A99B-CEA1FE034863}" sibTransId="{140CF29B-9CEF-43AC-9929-E11369B8C6E4}"/>
    <dgm:cxn modelId="{9B5956A7-2B3B-442A-9655-7EE30EFE88E8}" srcId="{28B5AB84-7154-4B4D-8442-8F66B5906E8C}" destId="{B188697F-568A-4412-8A91-36C4FF628DFD}" srcOrd="0" destOrd="0" parTransId="{495BE1E3-29BC-4171-81C3-57961ADFBB43}" sibTransId="{CCBA6361-6A7B-4025-B33F-8951CD3117F1}"/>
    <dgm:cxn modelId="{053045B0-059A-4FA3-BCA7-88B3723A94F4}" srcId="{B188697F-568A-4412-8A91-36C4FF628DFD}" destId="{12FCF84B-777B-4618-ABF0-0C69EFD4DA32}" srcOrd="2" destOrd="0" parTransId="{4A27C74A-3078-4CB9-BA04-52C09ED0FE97}" sibTransId="{E58F5048-A5D6-48AB-BC6D-EA916CF5D368}"/>
    <dgm:cxn modelId="{F3B366B2-117F-4BAE-BE5A-380F1F4EFD2A}" type="presOf" srcId="{4CAD2EB5-21BD-4DD2-BA60-8ECC72F8ADE4}" destId="{9000710B-38D8-4727-A5E6-39DFA41E1017}" srcOrd="0" destOrd="0" presId="urn:microsoft.com/office/officeart/2005/8/layout/vList5"/>
    <dgm:cxn modelId="{6B2F65BF-D215-452B-BC99-9D2F9F4413F5}" type="presOf" srcId="{A3F405A0-AEE5-4A44-9DA4-971165AE3148}" destId="{B4FC1E5E-0349-4379-BC57-CAD684183BB3}" srcOrd="0" destOrd="5" presId="urn:microsoft.com/office/officeart/2005/8/layout/vList5"/>
    <dgm:cxn modelId="{3177E8D3-5FDD-45F7-85DA-FBDC9B5DDF7B}" type="presOf" srcId="{FF5D4B77-74F3-439E-86C2-21C38709CD6B}" destId="{8DDA009E-C06F-4643-BDDA-872AF3705D96}" srcOrd="0" destOrd="0" presId="urn:microsoft.com/office/officeart/2005/8/layout/vList5"/>
    <dgm:cxn modelId="{862FB4D7-ECF7-4708-85EF-0F696C7D8567}" type="presOf" srcId="{28B5AB84-7154-4B4D-8442-8F66B5906E8C}" destId="{5DF61D61-CBE4-4F8D-A663-722593141090}" srcOrd="0" destOrd="0" presId="urn:microsoft.com/office/officeart/2005/8/layout/vList5"/>
    <dgm:cxn modelId="{D1FCD8D9-3C89-456E-A977-ACD1A263C5F4}" type="presOf" srcId="{D3BA8FDE-5D7A-4132-801D-AC8A3AC4713D}" destId="{B4FC1E5E-0349-4379-BC57-CAD684183BB3}" srcOrd="0" destOrd="2" presId="urn:microsoft.com/office/officeart/2005/8/layout/vList5"/>
    <dgm:cxn modelId="{05DEBCE4-9B2A-42A6-A286-2C289F704901}" srcId="{B188697F-568A-4412-8A91-36C4FF628DFD}" destId="{A3F405A0-AEE5-4A44-9DA4-971165AE3148}" srcOrd="4" destOrd="0" parTransId="{02452F3A-1AC8-458A-9867-20AD3C9886B4}" sibTransId="{A70CB2FD-57F4-4F55-B464-416CF101D4BE}"/>
    <dgm:cxn modelId="{86EA12E8-D644-43ED-942B-4E7EBD6AB5A0}" type="presOf" srcId="{4A8331C9-D7E0-4EC1-8E24-EB10B6533786}" destId="{3E1B59DC-115C-4F2E-85FD-C498359CA53D}" srcOrd="0" destOrd="0" presId="urn:microsoft.com/office/officeart/2005/8/layout/vList5"/>
    <dgm:cxn modelId="{6FB008F5-1566-4982-8024-55382D297667}" srcId="{B188697F-568A-4412-8A91-36C4FF628DFD}" destId="{438B46E5-170A-4AC9-AACB-F7E5AF4B1E54}" srcOrd="0" destOrd="0" parTransId="{9333BA20-00CB-4639-A430-3CDBB8D25C24}" sibTransId="{BF3461E8-3DFC-452A-A9F4-F676E9184FCB}"/>
    <dgm:cxn modelId="{43B7FBF8-681B-40C1-AE0A-977B462A8FCD}" srcId="{601222D6-27A0-46B3-9136-8727A5933435}" destId="{28B5AB84-7154-4B4D-8442-8F66B5906E8C}" srcOrd="2" destOrd="0" parTransId="{F568BF48-9231-40DC-95AC-0514F62FD45A}" sibTransId="{1568E504-F321-4441-850A-257687E53317}"/>
    <dgm:cxn modelId="{95AB961B-E3CF-489F-AE51-F53E1F036C45}" type="presParOf" srcId="{18DD9D74-7000-4B8C-A653-9A2208D1EC4E}" destId="{862E8EC5-51A2-4599-A2A5-07CE4FB534A4}" srcOrd="0" destOrd="0" presId="urn:microsoft.com/office/officeart/2005/8/layout/vList5"/>
    <dgm:cxn modelId="{D5E5C4BD-4976-47B0-BF85-DF31EFD8A1E5}" type="presParOf" srcId="{862E8EC5-51A2-4599-A2A5-07CE4FB534A4}" destId="{3E1B59DC-115C-4F2E-85FD-C498359CA53D}" srcOrd="0" destOrd="0" presId="urn:microsoft.com/office/officeart/2005/8/layout/vList5"/>
    <dgm:cxn modelId="{0E7E1D26-6FD2-418A-A0D6-FBA6AEE880E1}" type="presParOf" srcId="{862E8EC5-51A2-4599-A2A5-07CE4FB534A4}" destId="{0DA36BFA-0C3C-425B-B7FA-9E6E84B7FDC3}" srcOrd="1" destOrd="0" presId="urn:microsoft.com/office/officeart/2005/8/layout/vList5"/>
    <dgm:cxn modelId="{AB473863-0A84-4520-BB9F-8FB21FCB6D39}" type="presParOf" srcId="{18DD9D74-7000-4B8C-A653-9A2208D1EC4E}" destId="{B43423D4-897C-47AA-9541-DFC9E4F92FAD}" srcOrd="1" destOrd="0" presId="urn:microsoft.com/office/officeart/2005/8/layout/vList5"/>
    <dgm:cxn modelId="{E1D8CA2E-F855-44CC-9A50-76B8909490C2}" type="presParOf" srcId="{18DD9D74-7000-4B8C-A653-9A2208D1EC4E}" destId="{52704852-EB02-41F5-838B-0DF8BBAB101C}" srcOrd="2" destOrd="0" presId="urn:microsoft.com/office/officeart/2005/8/layout/vList5"/>
    <dgm:cxn modelId="{219DFD6A-EFD0-4CA7-B4D3-B877A94B6858}" type="presParOf" srcId="{52704852-EB02-41F5-838B-0DF8BBAB101C}" destId="{8DDA009E-C06F-4643-BDDA-872AF3705D96}" srcOrd="0" destOrd="0" presId="urn:microsoft.com/office/officeart/2005/8/layout/vList5"/>
    <dgm:cxn modelId="{3233AFEF-E2B1-40CB-AD5D-A52D339F1DF0}" type="presParOf" srcId="{52704852-EB02-41F5-838B-0DF8BBAB101C}" destId="{9000710B-38D8-4727-A5E6-39DFA41E1017}" srcOrd="1" destOrd="0" presId="urn:microsoft.com/office/officeart/2005/8/layout/vList5"/>
    <dgm:cxn modelId="{9311E3AD-BE6D-47B8-923D-3C5A23C7A028}" type="presParOf" srcId="{18DD9D74-7000-4B8C-A653-9A2208D1EC4E}" destId="{798B5010-7EF6-4912-94CF-0E474F6A789D}" srcOrd="3" destOrd="0" presId="urn:microsoft.com/office/officeart/2005/8/layout/vList5"/>
    <dgm:cxn modelId="{99A93524-C61F-4BB7-9F31-6F83A698753B}" type="presParOf" srcId="{18DD9D74-7000-4B8C-A653-9A2208D1EC4E}" destId="{2EA431DC-4C2D-432A-934C-71C15214D82C}" srcOrd="4" destOrd="0" presId="urn:microsoft.com/office/officeart/2005/8/layout/vList5"/>
    <dgm:cxn modelId="{288185C5-65AE-4335-9460-0FDE84BC4F26}" type="presParOf" srcId="{2EA431DC-4C2D-432A-934C-71C15214D82C}" destId="{5DF61D61-CBE4-4F8D-A663-722593141090}" srcOrd="0" destOrd="0" presId="urn:microsoft.com/office/officeart/2005/8/layout/vList5"/>
    <dgm:cxn modelId="{52CC2615-53C0-49E2-839E-DDBF2B298F4D}" type="presParOf" srcId="{2EA431DC-4C2D-432A-934C-71C15214D82C}" destId="{B4FC1E5E-0349-4379-BC57-CAD684183BB3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A36BFA-0C3C-425B-B7FA-9E6E84B7FDC3}">
      <dsp:nvSpPr>
        <dsp:cNvPr id="0" name=""/>
        <dsp:cNvSpPr/>
      </dsp:nvSpPr>
      <dsp:spPr>
        <a:xfrm rot="5400000">
          <a:off x="5130030" y="-2087710"/>
          <a:ext cx="1219558" cy="5402174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fr-FR" sz="1600" kern="1200" dirty="0"/>
            <a:t>Recueil national de données statistiques de l’emploi des personnes en situation de handicap dans la FP.</a:t>
          </a:r>
        </a:p>
      </dsp:txBody>
      <dsp:txXfrm rot="-5400000">
        <a:off x="3038722" y="63132"/>
        <a:ext cx="5342640" cy="1100490"/>
      </dsp:txXfrm>
    </dsp:sp>
    <dsp:sp modelId="{3E1B59DC-115C-4F2E-85FD-C498359CA53D}">
      <dsp:nvSpPr>
        <dsp:cNvPr id="0" name=""/>
        <dsp:cNvSpPr/>
      </dsp:nvSpPr>
      <dsp:spPr>
        <a:xfrm>
          <a:off x="0" y="10781"/>
          <a:ext cx="3038722" cy="120519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kern="1200" dirty="0"/>
            <a:t>Objectif</a:t>
          </a:r>
        </a:p>
      </dsp:txBody>
      <dsp:txXfrm>
        <a:off x="58833" y="69614"/>
        <a:ext cx="2921056" cy="1087524"/>
      </dsp:txXfrm>
    </dsp:sp>
    <dsp:sp modelId="{9000710B-38D8-4727-A5E6-39DFA41E1017}">
      <dsp:nvSpPr>
        <dsp:cNvPr id="0" name=""/>
        <dsp:cNvSpPr/>
      </dsp:nvSpPr>
      <dsp:spPr>
        <a:xfrm rot="5400000">
          <a:off x="4880006" y="-424802"/>
          <a:ext cx="1719606" cy="5402174"/>
        </a:xfrm>
        <a:prstGeom prst="round2SameRect">
          <a:avLst/>
        </a:prstGeom>
        <a:solidFill>
          <a:schemeClr val="accent3">
            <a:tint val="40000"/>
            <a:alpha val="90000"/>
            <a:hueOff val="5358427"/>
            <a:satOff val="-6896"/>
            <a:lumOff val="-537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5358427"/>
              <a:satOff val="-6896"/>
              <a:lumOff val="-53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6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En stock </a:t>
          </a:r>
          <a:r>
            <a:rPr lang="fr-FR" sz="1600" kern="1200" dirty="0"/>
            <a:t>: Répartition de vos BOE et des emplois particuliers BOE que vous déclarez présents au 1</a:t>
          </a:r>
          <a:r>
            <a:rPr lang="fr-FR" sz="1600" kern="1200" baseline="30000" dirty="0"/>
            <a:t>er</a:t>
          </a:r>
          <a:r>
            <a:rPr lang="fr-FR" sz="1600" kern="1200" dirty="0"/>
            <a:t> janvier N-1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6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En flux </a:t>
          </a:r>
          <a:r>
            <a:rPr lang="fr-FR" sz="1600" kern="1200" dirty="0"/>
            <a:t>: Répartition des agents et des emplois particuliers que vous avez recruté ou qui sont devenus BOE durant l’année N-1</a:t>
          </a:r>
        </a:p>
      </dsp:txBody>
      <dsp:txXfrm rot="-5400000">
        <a:off x="3038722" y="1500426"/>
        <a:ext cx="5318230" cy="1551718"/>
      </dsp:txXfrm>
    </dsp:sp>
    <dsp:sp modelId="{8DDA009E-C06F-4643-BDDA-872AF3705D96}">
      <dsp:nvSpPr>
        <dsp:cNvPr id="0" name=""/>
        <dsp:cNvSpPr/>
      </dsp:nvSpPr>
      <dsp:spPr>
        <a:xfrm>
          <a:off x="0" y="1513519"/>
          <a:ext cx="3038722" cy="1525531"/>
        </a:xfrm>
        <a:prstGeom prst="roundRect">
          <a:avLst/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kern="1200"/>
            <a:t>Répartition </a:t>
          </a:r>
          <a:r>
            <a:rPr lang="fr-FR" sz="2000" kern="1200" dirty="0"/>
            <a:t>des bénéficiaires</a:t>
          </a:r>
        </a:p>
      </dsp:txBody>
      <dsp:txXfrm>
        <a:off x="74470" y="1587989"/>
        <a:ext cx="2889782" cy="1376591"/>
      </dsp:txXfrm>
    </dsp:sp>
    <dsp:sp modelId="{B4FC1E5E-0349-4379-BC57-CAD684183BB3}">
      <dsp:nvSpPr>
        <dsp:cNvPr id="0" name=""/>
        <dsp:cNvSpPr/>
      </dsp:nvSpPr>
      <dsp:spPr>
        <a:xfrm rot="5400000">
          <a:off x="4702951" y="1699929"/>
          <a:ext cx="2073716" cy="5402174"/>
        </a:xfrm>
        <a:prstGeom prst="round2SameRect">
          <a:avLst/>
        </a:prstGeom>
        <a:solidFill>
          <a:schemeClr val="accent3">
            <a:tint val="40000"/>
            <a:alpha val="90000"/>
            <a:hueOff val="10716854"/>
            <a:satOff val="-13793"/>
            <a:lumOff val="-1075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10716854"/>
              <a:satOff val="-13793"/>
              <a:lumOff val="-107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fr-FR" sz="1600" kern="1200" dirty="0"/>
            <a:t>Vous devez vous munir de la répartition des BOE de votre établissement par :</a:t>
          </a:r>
        </a:p>
        <a:p>
          <a:pPr marL="342900" lvl="2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Courier New" panose="02070309020205020404" pitchFamily="49" charset="0"/>
            <a:buChar char="o"/>
          </a:pPr>
          <a:r>
            <a:rPr lang="fr-FR" sz="1600" kern="1200" dirty="0"/>
            <a:t> Catégorie de bénéficiaires</a:t>
          </a:r>
        </a:p>
        <a:p>
          <a:pPr marL="342900" lvl="2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Courier New" panose="02070309020205020404" pitchFamily="49" charset="0"/>
            <a:buChar char="o"/>
          </a:pPr>
          <a:r>
            <a:rPr lang="fr-FR" sz="1600" kern="1200" dirty="0"/>
            <a:t> Catégorie hiérarchique </a:t>
          </a:r>
        </a:p>
        <a:p>
          <a:pPr marL="342900" lvl="2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Courier New" panose="02070309020205020404" pitchFamily="49" charset="0"/>
            <a:buChar char="o"/>
          </a:pPr>
          <a:r>
            <a:rPr lang="fr-FR" sz="1600" kern="1200" dirty="0"/>
            <a:t> Sexe </a:t>
          </a:r>
        </a:p>
        <a:p>
          <a:pPr marL="342900" lvl="2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Courier New" panose="02070309020205020404" pitchFamily="49" charset="0"/>
            <a:buChar char="o"/>
          </a:pPr>
          <a:r>
            <a:rPr lang="fr-FR" sz="1600" kern="1200" dirty="0"/>
            <a:t> Tranche d’âge </a:t>
          </a:r>
        </a:p>
        <a:p>
          <a:pPr marL="342900" lvl="2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Courier New" panose="02070309020205020404" pitchFamily="49" charset="0"/>
            <a:buChar char="o"/>
          </a:pPr>
          <a:r>
            <a:rPr lang="fr-FR" sz="1600" kern="1200" dirty="0"/>
            <a:t> Mode de recrutement.</a:t>
          </a:r>
        </a:p>
      </dsp:txBody>
      <dsp:txXfrm rot="-5400000">
        <a:off x="3038722" y="3465388"/>
        <a:ext cx="5300944" cy="1871256"/>
      </dsp:txXfrm>
    </dsp:sp>
    <dsp:sp modelId="{5DF61D61-CBE4-4F8D-A663-722593141090}">
      <dsp:nvSpPr>
        <dsp:cNvPr id="0" name=""/>
        <dsp:cNvSpPr/>
      </dsp:nvSpPr>
      <dsp:spPr>
        <a:xfrm>
          <a:off x="0" y="3329413"/>
          <a:ext cx="3038722" cy="2143205"/>
        </a:xfrm>
        <a:prstGeom prst="roundRect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kern="1200" dirty="0"/>
            <a:t>Eléments nécessaires au recueil statistique</a:t>
          </a:r>
        </a:p>
      </dsp:txBody>
      <dsp:txXfrm>
        <a:off x="104623" y="3434036"/>
        <a:ext cx="2829476" cy="19339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98D262-A7D8-BC4E-9915-0AF2C49FF490}" type="datetime1">
              <a:rPr lang="fr-FR" smtClean="0"/>
              <a:t>08/01/2024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023CCF-1EFE-9540-A374-60BEF7C7F11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706814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C0A207-57D1-EA4C-806E-5709547D46DE}" type="datetime1">
              <a:rPr lang="fr-FR" smtClean="0"/>
              <a:t>08/01/2024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D8A1F0-633B-DE49-A393-794EECAA69F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849357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Cette présentation a pour objet de vous expliquer le recueil statistique inclus dans la DOETH.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D8A1F0-633B-DE49-A393-794EECAA69FA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214777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Outre la saisie des informations strictement nécessaires au calcul de la contribution, la DOETH inclut des données à caractère statistique à savoir la répartition de vos BOE en stock et en flux.</a:t>
            </a:r>
          </a:p>
          <a:p>
            <a:endParaRPr lang="fr-FR" dirty="0"/>
          </a:p>
          <a:p>
            <a:r>
              <a:rPr lang="fr-FR" dirty="0"/>
              <a:t>Pour la répartition en stock, vous devez répartir les BOE que vous avez déclaré au 31 décembre N-1.</a:t>
            </a:r>
          </a:p>
          <a:p>
            <a:endParaRPr lang="fr-FR" dirty="0"/>
          </a:p>
          <a:p>
            <a:r>
              <a:rPr lang="fr-FR" dirty="0"/>
              <a:t>Pour la répartition en flux, vous devez répartir les BOE que vous avez recrutés entre le 1</a:t>
            </a:r>
            <a:r>
              <a:rPr lang="fr-FR" baseline="30000" dirty="0"/>
              <a:t>er</a:t>
            </a:r>
            <a:r>
              <a:rPr lang="fr-FR" dirty="0"/>
              <a:t> janvier N-1 et le 31 décembre N-1 ainsi que les BOE qui le sont devenus entre le 1</a:t>
            </a:r>
            <a:r>
              <a:rPr lang="fr-FR" baseline="30000" dirty="0"/>
              <a:t>er</a:t>
            </a:r>
            <a:r>
              <a:rPr lang="fr-FR" dirty="0"/>
              <a:t> janvier et le 31 décembre N-1.</a:t>
            </a:r>
          </a:p>
          <a:p>
            <a:endParaRPr lang="fr-FR" dirty="0"/>
          </a:p>
          <a:p>
            <a:r>
              <a:rPr lang="fr-FR" dirty="0"/>
              <a:t>Pour votre répartition en stock et en flux, vous devez répartir vos BOE par catégorie de BOE, par catégorie hiérarchique, par tranche d’âge et par sexe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D8A1F0-633B-DE49-A393-794EECAA69FA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7706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Les ongles Stock et Flux ont les mêmes répartitions.</a:t>
            </a:r>
          </a:p>
          <a:p>
            <a:endParaRPr lang="fr-FR" dirty="0"/>
          </a:p>
          <a:p>
            <a:r>
              <a:rPr lang="fr-FR" dirty="0"/>
              <a:t>Les catégories de BOE ont évolué avec notamment l’apparition des agents ayant fait l’objet d’une placement en période de préparation au reclassement.</a:t>
            </a:r>
          </a:p>
          <a:p>
            <a:endParaRPr lang="fr-FR" dirty="0"/>
          </a:p>
          <a:p>
            <a:r>
              <a:rPr lang="fr-FR" dirty="0"/>
              <a:t>J’attire votre attention sur l’onglet Flux. Si vous n’avez pas recruté de BOE ou eu d’agents qui sont devenus BOE au cours de l’année N-1, vous devez cocher la case en bas de page à côté de la phrase « Je déclare n’avoir effectué ni recrutement ni maintien dans l’emploi de bénéficiaires au cours de l’année N-1. Sans cette coche, vous ne pourrez pas valider votre déclaration.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D8A1F0-633B-DE49-A393-794EECAA69FA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794622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D8A1F0-633B-DE49-A393-794EECAA69FA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444558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3.emf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7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er 6"/>
          <p:cNvGrpSpPr/>
          <p:nvPr userDrawn="1"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6" name="Grouper 5"/>
            <p:cNvGrpSpPr/>
            <p:nvPr userDrawn="1"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pic>
            <p:nvPicPr>
              <p:cNvPr id="2" name="Image 1" descr="Éléments PPT1.jpg"/>
              <p:cNvPicPr>
                <a:picLocks noChangeAspect="1"/>
              </p:cNvPicPr>
              <p:nvPr userDrawn="1"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9144000" cy="6858000"/>
              </a:xfrm>
              <a:prstGeom prst="rect">
                <a:avLst/>
              </a:prstGeom>
            </p:spPr>
          </p:pic>
          <p:sp>
            <p:nvSpPr>
              <p:cNvPr id="4" name="ZoneTexte 3"/>
              <p:cNvSpPr txBox="1"/>
              <p:nvPr userDrawn="1"/>
            </p:nvSpPr>
            <p:spPr>
              <a:xfrm>
                <a:off x="6409404" y="3066801"/>
                <a:ext cx="239094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200" dirty="0">
                    <a:latin typeface="Gotham Bold"/>
                    <a:cs typeface="Gotham Bold"/>
                  </a:rPr>
                  <a:t>Fonds</a:t>
                </a:r>
                <a:r>
                  <a:rPr lang="fr-FR" sz="1200" baseline="0" dirty="0">
                    <a:latin typeface="Gotham Bold"/>
                    <a:cs typeface="Gotham Bold"/>
                  </a:rPr>
                  <a:t> pour l’insertion </a:t>
                </a:r>
              </a:p>
              <a:p>
                <a:r>
                  <a:rPr lang="fr-FR" sz="1200" baseline="0" dirty="0">
                    <a:latin typeface="Gotham Bold"/>
                    <a:cs typeface="Gotham Bold"/>
                  </a:rPr>
                  <a:t>des personnes handicapées dans la fonction publique</a:t>
                </a:r>
                <a:endParaRPr lang="fr-FR" sz="1200" dirty="0">
                  <a:latin typeface="Gotham Bold"/>
                  <a:cs typeface="Gotham Bold"/>
                </a:endParaRPr>
              </a:p>
            </p:txBody>
          </p:sp>
        </p:grpSp>
        <p:pic>
          <p:nvPicPr>
            <p:cNvPr id="5" name="Image 4" descr="Nouveau logo 2014 (2).jpg"/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13993" y="1673979"/>
              <a:ext cx="976318" cy="1045313"/>
            </a:xfrm>
            <a:prstGeom prst="rect">
              <a:avLst/>
            </a:prstGeom>
          </p:spPr>
        </p:pic>
      </p:grpSp>
      <p:sp>
        <p:nvSpPr>
          <p:cNvPr id="9" name="Titre 1"/>
          <p:cNvSpPr>
            <a:spLocks noGrp="1"/>
          </p:cNvSpPr>
          <p:nvPr>
            <p:ph type="ctrTitle" hasCustomPrompt="1"/>
          </p:nvPr>
        </p:nvSpPr>
        <p:spPr>
          <a:xfrm>
            <a:off x="783408" y="3627974"/>
            <a:ext cx="3489768" cy="161628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400" b="0" i="0">
                <a:solidFill>
                  <a:schemeClr val="bg1"/>
                </a:solidFill>
                <a:latin typeface="Lubalin Graph"/>
                <a:cs typeface="Lubalin Graph"/>
              </a:defRPr>
            </a:lvl1pPr>
          </a:lstStyle>
          <a:p>
            <a:r>
              <a:rPr lang="fr-FR" dirty="0"/>
              <a:t>Titre</a:t>
            </a:r>
          </a:p>
        </p:txBody>
      </p:sp>
    </p:spTree>
    <p:extLst>
      <p:ext uri="{BB962C8B-B14F-4D97-AF65-F5344CB8AC3E}">
        <p14:creationId xmlns:p14="http://schemas.microsoft.com/office/powerpoint/2010/main" val="11359191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Éléments PPT10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Espace réservé du numéro de diapositive 6"/>
          <p:cNvSpPr>
            <a:spLocks noGrp="1"/>
          </p:cNvSpPr>
          <p:nvPr>
            <p:ph type="sldNum" sz="quarter" idx="4"/>
          </p:nvPr>
        </p:nvSpPr>
        <p:spPr>
          <a:xfrm>
            <a:off x="6687669" y="640117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Gotham Book"/>
                <a:cs typeface="Gotham Book"/>
              </a:defRPr>
            </a:lvl1pPr>
          </a:lstStyle>
          <a:p>
            <a:fld id="{5DF31815-FCF8-CF48-BD4B-7C0F13A3542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0" name="Espace réservé du texte 4"/>
          <p:cNvSpPr>
            <a:spLocks noGrp="1"/>
          </p:cNvSpPr>
          <p:nvPr>
            <p:ph type="body" sz="quarter" idx="14"/>
          </p:nvPr>
        </p:nvSpPr>
        <p:spPr>
          <a:xfrm>
            <a:off x="508833" y="4398858"/>
            <a:ext cx="1941520" cy="2324129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>
                <a:solidFill>
                  <a:schemeClr val="bg1"/>
                </a:solidFill>
                <a:latin typeface="Gotham Book"/>
                <a:cs typeface="Gotham Book"/>
              </a:defRPr>
            </a:lvl1pPr>
            <a:lvl2pPr marL="457200" indent="0">
              <a:buFont typeface="Arial"/>
              <a:buNone/>
              <a:defRPr sz="1800">
                <a:latin typeface="Gotham Book"/>
                <a:cs typeface="Gotham Book"/>
              </a:defRPr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2" name="Titre 1"/>
          <p:cNvSpPr>
            <a:spLocks noGrp="1"/>
          </p:cNvSpPr>
          <p:nvPr>
            <p:ph type="ctrTitle" hasCustomPrompt="1"/>
          </p:nvPr>
        </p:nvSpPr>
        <p:spPr>
          <a:xfrm>
            <a:off x="3720356" y="755687"/>
            <a:ext cx="4885762" cy="499683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800" b="0" i="0">
                <a:solidFill>
                  <a:srgbClr val="DE371C"/>
                </a:solidFill>
                <a:latin typeface="B Lubalin Graph Demi"/>
                <a:cs typeface="B Lubalin Graph Demi"/>
              </a:defRPr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15" name="Espace réservé du texte 4"/>
          <p:cNvSpPr>
            <a:spLocks noGrp="1"/>
          </p:cNvSpPr>
          <p:nvPr>
            <p:ph type="body" sz="quarter" idx="13"/>
          </p:nvPr>
        </p:nvSpPr>
        <p:spPr>
          <a:xfrm>
            <a:off x="3720356" y="1654377"/>
            <a:ext cx="4885762" cy="460597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000">
                <a:latin typeface="Gotham Bold"/>
                <a:cs typeface="Gotham Bold"/>
              </a:defRPr>
            </a:lvl1pPr>
            <a:lvl2pPr marL="742950" indent="-285750">
              <a:buFont typeface="Arial"/>
              <a:buChar char="•"/>
              <a:defRPr sz="1800">
                <a:latin typeface="Gotham Book"/>
                <a:cs typeface="Gotham Book"/>
              </a:defRPr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endParaRPr lang="fr-FR" dirty="0"/>
          </a:p>
          <a:p>
            <a:pPr lvl="1"/>
            <a:r>
              <a:rPr lang="fr-FR" dirty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16174571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Éléments PPT1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itre 1"/>
          <p:cNvSpPr>
            <a:spLocks noGrp="1"/>
          </p:cNvSpPr>
          <p:nvPr>
            <p:ph type="ctrTitle"/>
          </p:nvPr>
        </p:nvSpPr>
        <p:spPr>
          <a:xfrm>
            <a:off x="2368230" y="972565"/>
            <a:ext cx="3947051" cy="285672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800" b="0" i="0">
                <a:solidFill>
                  <a:schemeClr val="bg1"/>
                </a:solidFill>
                <a:latin typeface="Lubalin Graph"/>
                <a:cs typeface="Lubalin Graph"/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</p:spTree>
    <p:extLst>
      <p:ext uri="{BB962C8B-B14F-4D97-AF65-F5344CB8AC3E}">
        <p14:creationId xmlns:p14="http://schemas.microsoft.com/office/powerpoint/2010/main" val="22548690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du numéro de diapositive 6"/>
          <p:cNvSpPr>
            <a:spLocks noGrp="1"/>
          </p:cNvSpPr>
          <p:nvPr>
            <p:ph type="sldNum" sz="quarter" idx="4"/>
          </p:nvPr>
        </p:nvSpPr>
        <p:spPr>
          <a:xfrm>
            <a:off x="6687669" y="640117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Gotham Book"/>
                <a:cs typeface="Gotham Book"/>
              </a:defRPr>
            </a:lvl1pPr>
          </a:lstStyle>
          <a:p>
            <a:fld id="{5DF31815-FCF8-CF48-BD4B-7C0F13A35423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4" name="Image 3" descr="Éléments PPT1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Titre 1"/>
          <p:cNvSpPr>
            <a:spLocks noGrp="1"/>
          </p:cNvSpPr>
          <p:nvPr>
            <p:ph type="ctrTitle" hasCustomPrompt="1"/>
          </p:nvPr>
        </p:nvSpPr>
        <p:spPr>
          <a:xfrm>
            <a:off x="4049058" y="311639"/>
            <a:ext cx="4616824" cy="499683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800" b="0" i="0">
                <a:solidFill>
                  <a:srgbClr val="591B47"/>
                </a:solidFill>
                <a:latin typeface="B Lubalin Graph Demi"/>
                <a:cs typeface="B Lubalin Graph Demi"/>
              </a:defRPr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12" name="Espace réservé du texte 4"/>
          <p:cNvSpPr>
            <a:spLocks noGrp="1"/>
          </p:cNvSpPr>
          <p:nvPr>
            <p:ph type="body" sz="quarter" idx="13"/>
          </p:nvPr>
        </p:nvSpPr>
        <p:spPr>
          <a:xfrm>
            <a:off x="4049058" y="1210329"/>
            <a:ext cx="4616824" cy="48260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000">
                <a:latin typeface="Gotham Bold"/>
                <a:cs typeface="Gotham Bold"/>
              </a:defRPr>
            </a:lvl1pPr>
            <a:lvl2pPr marL="742950" indent="-285750">
              <a:buFont typeface="Arial"/>
              <a:buChar char="•"/>
              <a:defRPr sz="1800">
                <a:latin typeface="Gotham Book"/>
                <a:cs typeface="Gotham Book"/>
              </a:defRPr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endParaRPr lang="fr-FR" dirty="0"/>
          </a:p>
          <a:p>
            <a:pPr lvl="1"/>
            <a:r>
              <a:rPr lang="fr-FR" dirty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20558387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riangle rectangle 10"/>
          <p:cNvSpPr/>
          <p:nvPr userDrawn="1"/>
        </p:nvSpPr>
        <p:spPr>
          <a:xfrm>
            <a:off x="-1" y="-1"/>
            <a:ext cx="2468407" cy="2808942"/>
          </a:xfrm>
          <a:prstGeom prst="rtTriangl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/>
          <p:cNvSpPr/>
          <p:nvPr userDrawn="1"/>
        </p:nvSpPr>
        <p:spPr>
          <a:xfrm>
            <a:off x="0" y="2808942"/>
            <a:ext cx="2393017" cy="40490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Espace réservé du numéro de diapositive 6"/>
          <p:cNvSpPr>
            <a:spLocks noGrp="1"/>
          </p:cNvSpPr>
          <p:nvPr>
            <p:ph type="sldNum" sz="quarter" idx="4"/>
          </p:nvPr>
        </p:nvSpPr>
        <p:spPr>
          <a:xfrm>
            <a:off x="6687669" y="640117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Gotham Book"/>
                <a:cs typeface="Gotham Book"/>
              </a:defRPr>
            </a:lvl1pPr>
          </a:lstStyle>
          <a:p>
            <a:fld id="{5DF31815-FCF8-CF48-BD4B-7C0F13A35423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4" name="Image 3" descr="Éléments PPT1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2" name="Titre 1"/>
          <p:cNvSpPr>
            <a:spLocks noGrp="1"/>
          </p:cNvSpPr>
          <p:nvPr>
            <p:ph type="ctrTitle" hasCustomPrompt="1"/>
          </p:nvPr>
        </p:nvSpPr>
        <p:spPr>
          <a:xfrm>
            <a:off x="4049058" y="311639"/>
            <a:ext cx="4616824" cy="499683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800" b="0" i="0">
                <a:solidFill>
                  <a:srgbClr val="591B47"/>
                </a:solidFill>
                <a:latin typeface="B Lubalin Graph Demi"/>
                <a:cs typeface="B Lubalin Graph Demi"/>
              </a:defRPr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8" name="Espace réservé du texte 4"/>
          <p:cNvSpPr>
            <a:spLocks noGrp="1"/>
          </p:cNvSpPr>
          <p:nvPr>
            <p:ph type="body" sz="quarter" idx="13"/>
          </p:nvPr>
        </p:nvSpPr>
        <p:spPr>
          <a:xfrm>
            <a:off x="3316941" y="1210329"/>
            <a:ext cx="5348941" cy="48260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000">
                <a:latin typeface="Gotham Bold"/>
                <a:cs typeface="Gotham Bold"/>
              </a:defRPr>
            </a:lvl1pPr>
            <a:lvl2pPr marL="742950" indent="-285750">
              <a:buFont typeface="Arial"/>
              <a:buChar char="•"/>
              <a:defRPr sz="1800">
                <a:latin typeface="Gotham Book"/>
                <a:cs typeface="Gotham Book"/>
              </a:defRPr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endParaRPr lang="fr-FR" dirty="0"/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9" name="Espace réservé du texte 4"/>
          <p:cNvSpPr>
            <a:spLocks noGrp="1"/>
          </p:cNvSpPr>
          <p:nvPr>
            <p:ph type="body" sz="quarter" idx="14"/>
          </p:nvPr>
        </p:nvSpPr>
        <p:spPr>
          <a:xfrm>
            <a:off x="224118" y="2375646"/>
            <a:ext cx="2168899" cy="366068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>
                <a:latin typeface="Gotham Book"/>
                <a:cs typeface="Gotham Book"/>
              </a:defRPr>
            </a:lvl1pPr>
            <a:lvl2pPr marL="457200" indent="0">
              <a:buFont typeface="Arial"/>
              <a:buNone/>
              <a:defRPr sz="1800">
                <a:latin typeface="Gotham Book"/>
                <a:cs typeface="Gotham Book"/>
              </a:defRPr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9874110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numéro de diapositive 6"/>
          <p:cNvSpPr>
            <a:spLocks noGrp="1"/>
          </p:cNvSpPr>
          <p:nvPr>
            <p:ph type="sldNum" sz="quarter" idx="4"/>
          </p:nvPr>
        </p:nvSpPr>
        <p:spPr>
          <a:xfrm>
            <a:off x="6687669" y="640117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Gotham Book"/>
                <a:cs typeface="Gotham Book"/>
              </a:defRPr>
            </a:lvl1pPr>
          </a:lstStyle>
          <a:p>
            <a:fld id="{5DF31815-FCF8-CF48-BD4B-7C0F13A35423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2" name="Image 1" descr="Éléments PPT14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Espace réservé du texte 4"/>
          <p:cNvSpPr>
            <a:spLocks noGrp="1"/>
          </p:cNvSpPr>
          <p:nvPr>
            <p:ph type="body" sz="quarter" idx="14"/>
          </p:nvPr>
        </p:nvSpPr>
        <p:spPr>
          <a:xfrm>
            <a:off x="508833" y="4398858"/>
            <a:ext cx="1941520" cy="2324129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>
                <a:solidFill>
                  <a:schemeClr val="bg1"/>
                </a:solidFill>
                <a:latin typeface="Gotham Book"/>
                <a:cs typeface="Gotham Book"/>
              </a:defRPr>
            </a:lvl1pPr>
            <a:lvl2pPr marL="457200" indent="0">
              <a:buFont typeface="Arial"/>
              <a:buNone/>
              <a:defRPr sz="1800">
                <a:latin typeface="Gotham Book"/>
                <a:cs typeface="Gotham Book"/>
              </a:defRPr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2" name="Titre 1"/>
          <p:cNvSpPr>
            <a:spLocks noGrp="1"/>
          </p:cNvSpPr>
          <p:nvPr>
            <p:ph type="ctrTitle" hasCustomPrompt="1"/>
          </p:nvPr>
        </p:nvSpPr>
        <p:spPr>
          <a:xfrm>
            <a:off x="3720356" y="755687"/>
            <a:ext cx="4885762" cy="499683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800" b="0" i="0">
                <a:solidFill>
                  <a:srgbClr val="591B47"/>
                </a:solidFill>
                <a:latin typeface="B Lubalin Graph Demi"/>
                <a:cs typeface="B Lubalin Graph Demi"/>
              </a:defRPr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13" name="Espace réservé du texte 4"/>
          <p:cNvSpPr>
            <a:spLocks noGrp="1"/>
          </p:cNvSpPr>
          <p:nvPr>
            <p:ph type="body" sz="quarter" idx="13"/>
          </p:nvPr>
        </p:nvSpPr>
        <p:spPr>
          <a:xfrm>
            <a:off x="3720356" y="1654377"/>
            <a:ext cx="4885762" cy="460597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000">
                <a:latin typeface="Gotham Bold"/>
                <a:cs typeface="Gotham Bold"/>
              </a:defRPr>
            </a:lvl1pPr>
            <a:lvl2pPr marL="742950" indent="-285750">
              <a:buFont typeface="Arial"/>
              <a:buChar char="•"/>
              <a:defRPr sz="1800">
                <a:latin typeface="Gotham Book"/>
                <a:cs typeface="Gotham Book"/>
              </a:defRPr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endParaRPr lang="fr-FR" dirty="0"/>
          </a:p>
          <a:p>
            <a:pPr lvl="1"/>
            <a:r>
              <a:rPr lang="fr-FR" dirty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41226497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Éléments PPT15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itre 1"/>
          <p:cNvSpPr>
            <a:spLocks noGrp="1"/>
          </p:cNvSpPr>
          <p:nvPr>
            <p:ph type="ctrTitle"/>
          </p:nvPr>
        </p:nvSpPr>
        <p:spPr>
          <a:xfrm>
            <a:off x="2368230" y="972565"/>
            <a:ext cx="3947051" cy="285672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800" b="0" i="0">
                <a:solidFill>
                  <a:schemeClr val="bg1"/>
                </a:solidFill>
                <a:latin typeface="Lubalin Graph"/>
                <a:cs typeface="Lubalin Graph"/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</p:spTree>
    <p:extLst>
      <p:ext uri="{BB962C8B-B14F-4D97-AF65-F5344CB8AC3E}">
        <p14:creationId xmlns:p14="http://schemas.microsoft.com/office/powerpoint/2010/main" val="579190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85577" y="6427811"/>
            <a:ext cx="393700" cy="292100"/>
          </a:xfrm>
          <a:prstGeom prst="rect">
            <a:avLst/>
          </a:prstGeom>
        </p:spPr>
      </p:pic>
      <p:sp>
        <p:nvSpPr>
          <p:cNvPr id="13" name="Espace réservé du numéro de diapositive 6"/>
          <p:cNvSpPr>
            <a:spLocks noGrp="1"/>
          </p:cNvSpPr>
          <p:nvPr>
            <p:ph type="sldNum" sz="quarter" idx="4"/>
          </p:nvPr>
        </p:nvSpPr>
        <p:spPr>
          <a:xfrm>
            <a:off x="6687669" y="640117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Gotham Book"/>
                <a:cs typeface="Gotham Book"/>
              </a:defRPr>
            </a:lvl1pPr>
          </a:lstStyle>
          <a:p>
            <a:fld id="{5DF31815-FCF8-CF48-BD4B-7C0F13A35423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2" name="Image 1" descr="Éléments PPT16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Titre 1"/>
          <p:cNvSpPr>
            <a:spLocks noGrp="1"/>
          </p:cNvSpPr>
          <p:nvPr>
            <p:ph type="ctrTitle" hasCustomPrompt="1"/>
          </p:nvPr>
        </p:nvSpPr>
        <p:spPr>
          <a:xfrm>
            <a:off x="4049058" y="311639"/>
            <a:ext cx="4616824" cy="499683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800" b="0" i="0">
                <a:solidFill>
                  <a:srgbClr val="009288"/>
                </a:solidFill>
                <a:latin typeface="B Lubalin Graph Demi"/>
                <a:cs typeface="B Lubalin Graph Demi"/>
              </a:defRPr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12" name="Espace réservé du texte 4"/>
          <p:cNvSpPr>
            <a:spLocks noGrp="1"/>
          </p:cNvSpPr>
          <p:nvPr>
            <p:ph type="body" sz="quarter" idx="13"/>
          </p:nvPr>
        </p:nvSpPr>
        <p:spPr>
          <a:xfrm>
            <a:off x="4049058" y="1210329"/>
            <a:ext cx="4616824" cy="48260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000">
                <a:latin typeface="Gotham Bold"/>
                <a:cs typeface="Gotham Bold"/>
              </a:defRPr>
            </a:lvl1pPr>
            <a:lvl2pPr marL="742950" indent="-285750">
              <a:buFont typeface="Arial"/>
              <a:buChar char="•"/>
              <a:defRPr sz="1800">
                <a:latin typeface="Gotham Book"/>
                <a:cs typeface="Gotham Book"/>
              </a:defRPr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endParaRPr lang="fr-FR" dirty="0"/>
          </a:p>
          <a:p>
            <a:pPr lvl="1"/>
            <a:r>
              <a:rPr lang="fr-FR" dirty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27290712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riangle rectangle 13"/>
          <p:cNvSpPr/>
          <p:nvPr userDrawn="1"/>
        </p:nvSpPr>
        <p:spPr>
          <a:xfrm>
            <a:off x="-1" y="-1"/>
            <a:ext cx="2468407" cy="2808942"/>
          </a:xfrm>
          <a:prstGeom prst="rtTriangl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/>
          <p:cNvSpPr/>
          <p:nvPr userDrawn="1"/>
        </p:nvSpPr>
        <p:spPr>
          <a:xfrm>
            <a:off x="0" y="2808942"/>
            <a:ext cx="2393017" cy="40490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Espace réservé du numéro de diapositive 6"/>
          <p:cNvSpPr>
            <a:spLocks noGrp="1"/>
          </p:cNvSpPr>
          <p:nvPr>
            <p:ph type="sldNum" sz="quarter" idx="4"/>
          </p:nvPr>
        </p:nvSpPr>
        <p:spPr>
          <a:xfrm>
            <a:off x="6687669" y="640117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Gotham Book"/>
                <a:cs typeface="Gotham Book"/>
              </a:defRPr>
            </a:lvl1pPr>
          </a:lstStyle>
          <a:p>
            <a:fld id="{5DF31815-FCF8-CF48-BD4B-7C0F13A35423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2" name="Image 1" descr="Éléments PPT17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Titre 1"/>
          <p:cNvSpPr>
            <a:spLocks noGrp="1"/>
          </p:cNvSpPr>
          <p:nvPr>
            <p:ph type="ctrTitle" hasCustomPrompt="1"/>
          </p:nvPr>
        </p:nvSpPr>
        <p:spPr>
          <a:xfrm>
            <a:off x="4049058" y="311639"/>
            <a:ext cx="4616824" cy="499683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800" b="0" i="0">
                <a:solidFill>
                  <a:srgbClr val="009288"/>
                </a:solidFill>
                <a:latin typeface="B Lubalin Graph Demi"/>
                <a:cs typeface="B Lubalin Graph Demi"/>
              </a:defRPr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8" name="Espace réservé du texte 4"/>
          <p:cNvSpPr>
            <a:spLocks noGrp="1"/>
          </p:cNvSpPr>
          <p:nvPr>
            <p:ph type="body" sz="quarter" idx="13"/>
          </p:nvPr>
        </p:nvSpPr>
        <p:spPr>
          <a:xfrm>
            <a:off x="3316941" y="1210329"/>
            <a:ext cx="5348941" cy="48260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000">
                <a:latin typeface="Gotham Bold"/>
                <a:cs typeface="Gotham Bold"/>
              </a:defRPr>
            </a:lvl1pPr>
            <a:lvl2pPr marL="742950" indent="-285750">
              <a:buFont typeface="Arial"/>
              <a:buChar char="•"/>
              <a:defRPr sz="1800">
                <a:latin typeface="Gotham Book"/>
                <a:cs typeface="Gotham Book"/>
              </a:defRPr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endParaRPr lang="fr-FR" dirty="0"/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9" name="Espace réservé du texte 4"/>
          <p:cNvSpPr>
            <a:spLocks noGrp="1"/>
          </p:cNvSpPr>
          <p:nvPr>
            <p:ph type="body" sz="quarter" idx="14"/>
          </p:nvPr>
        </p:nvSpPr>
        <p:spPr>
          <a:xfrm>
            <a:off x="224118" y="2375646"/>
            <a:ext cx="2168899" cy="366068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>
                <a:latin typeface="Gotham Book"/>
                <a:cs typeface="Gotham Book"/>
              </a:defRPr>
            </a:lvl1pPr>
            <a:lvl2pPr marL="457200" indent="0">
              <a:buFont typeface="Arial"/>
              <a:buNone/>
              <a:defRPr sz="1800">
                <a:latin typeface="Gotham Book"/>
                <a:cs typeface="Gotham Book"/>
              </a:defRPr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7980472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du numéro de diapositive 6"/>
          <p:cNvSpPr>
            <a:spLocks noGrp="1"/>
          </p:cNvSpPr>
          <p:nvPr>
            <p:ph type="sldNum" sz="quarter" idx="4"/>
          </p:nvPr>
        </p:nvSpPr>
        <p:spPr>
          <a:xfrm>
            <a:off x="6687669" y="640117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Gotham Book"/>
                <a:cs typeface="Gotham Book"/>
              </a:defRPr>
            </a:lvl1pPr>
          </a:lstStyle>
          <a:p>
            <a:fld id="{5DF31815-FCF8-CF48-BD4B-7C0F13A35423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2" name="Image 1" descr="Éléments PPT18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Espace réservé du texte 4"/>
          <p:cNvSpPr>
            <a:spLocks noGrp="1"/>
          </p:cNvSpPr>
          <p:nvPr>
            <p:ph type="body" sz="quarter" idx="14"/>
          </p:nvPr>
        </p:nvSpPr>
        <p:spPr>
          <a:xfrm>
            <a:off x="508833" y="4398858"/>
            <a:ext cx="1941520" cy="2324129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>
                <a:solidFill>
                  <a:schemeClr val="bg1"/>
                </a:solidFill>
                <a:latin typeface="Gotham Book"/>
                <a:cs typeface="Gotham Book"/>
              </a:defRPr>
            </a:lvl1pPr>
            <a:lvl2pPr marL="457200" indent="0">
              <a:buFont typeface="Arial"/>
              <a:buNone/>
              <a:defRPr sz="1800">
                <a:latin typeface="Gotham Book"/>
                <a:cs typeface="Gotham Book"/>
              </a:defRPr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2" name="Titre 1"/>
          <p:cNvSpPr>
            <a:spLocks noGrp="1"/>
          </p:cNvSpPr>
          <p:nvPr>
            <p:ph type="ctrTitle" hasCustomPrompt="1"/>
          </p:nvPr>
        </p:nvSpPr>
        <p:spPr>
          <a:xfrm>
            <a:off x="3720356" y="755687"/>
            <a:ext cx="4885762" cy="499683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800" b="0" i="0">
                <a:solidFill>
                  <a:srgbClr val="009288"/>
                </a:solidFill>
                <a:latin typeface="B Lubalin Graph Demi"/>
                <a:cs typeface="B Lubalin Graph Demi"/>
              </a:defRPr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15" name="Espace réservé du texte 4"/>
          <p:cNvSpPr>
            <a:spLocks noGrp="1"/>
          </p:cNvSpPr>
          <p:nvPr>
            <p:ph type="body" sz="quarter" idx="13"/>
          </p:nvPr>
        </p:nvSpPr>
        <p:spPr>
          <a:xfrm>
            <a:off x="3720356" y="1654377"/>
            <a:ext cx="4885762" cy="460597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000">
                <a:latin typeface="Gotham Bold"/>
                <a:cs typeface="Gotham Bold"/>
              </a:defRPr>
            </a:lvl1pPr>
            <a:lvl2pPr marL="742950" indent="-285750">
              <a:buFont typeface="Arial"/>
              <a:buChar char="•"/>
              <a:defRPr sz="1800">
                <a:latin typeface="Gotham Book"/>
                <a:cs typeface="Gotham Book"/>
              </a:defRPr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endParaRPr lang="fr-FR" dirty="0"/>
          </a:p>
          <a:p>
            <a:pPr lvl="1"/>
            <a:r>
              <a:rPr lang="fr-FR" dirty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35052076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Éléments PPT19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itre 1"/>
          <p:cNvSpPr>
            <a:spLocks noGrp="1"/>
          </p:cNvSpPr>
          <p:nvPr userDrawn="1">
            <p:ph type="ctrTitle"/>
          </p:nvPr>
        </p:nvSpPr>
        <p:spPr>
          <a:xfrm>
            <a:off x="2368230" y="972565"/>
            <a:ext cx="3947051" cy="285672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800" b="0" i="0">
                <a:solidFill>
                  <a:schemeClr val="bg1"/>
                </a:solidFill>
                <a:latin typeface="Lubalin Graph"/>
                <a:cs typeface="Lubalin Graph"/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95700" y="3403600"/>
            <a:ext cx="1739900" cy="38100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366682" y="4494306"/>
            <a:ext cx="1739900" cy="38100"/>
          </a:xfrm>
          <a:prstGeom prst="rect">
            <a:avLst/>
          </a:prstGeom>
        </p:spPr>
      </p:pic>
      <p:sp>
        <p:nvSpPr>
          <p:cNvPr id="16" name="Titre 1"/>
          <p:cNvSpPr txBox="1">
            <a:spLocks/>
          </p:cNvSpPr>
          <p:nvPr userDrawn="1"/>
        </p:nvSpPr>
        <p:spPr>
          <a:xfrm>
            <a:off x="159533" y="1270001"/>
            <a:ext cx="1289762" cy="1329766"/>
          </a:xfrm>
          <a:prstGeom prst="rect">
            <a:avLst/>
          </a:prstGeom>
        </p:spPr>
        <p:txBody>
          <a:bodyPr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i="0" kern="1200">
                <a:solidFill>
                  <a:schemeClr val="bg1"/>
                </a:solidFill>
                <a:latin typeface="Lubalin Graph"/>
                <a:ea typeface="+mj-ea"/>
                <a:cs typeface="Lubalin Graph"/>
              </a:defRPr>
            </a:lvl1pPr>
          </a:lstStyle>
          <a:p>
            <a:endParaRPr lang="fr-FR" sz="3600" dirty="0"/>
          </a:p>
        </p:txBody>
      </p:sp>
    </p:spTree>
    <p:extLst>
      <p:ext uri="{BB962C8B-B14F-4D97-AF65-F5344CB8AC3E}">
        <p14:creationId xmlns:p14="http://schemas.microsoft.com/office/powerpoint/2010/main" val="13522788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Éléments PPT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itre 1"/>
          <p:cNvSpPr>
            <a:spLocks noGrp="1"/>
          </p:cNvSpPr>
          <p:nvPr>
            <p:ph type="ctrTitle"/>
          </p:nvPr>
        </p:nvSpPr>
        <p:spPr>
          <a:xfrm>
            <a:off x="4494549" y="1574270"/>
            <a:ext cx="4386240" cy="526992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1800" b="0" i="0">
                <a:solidFill>
                  <a:schemeClr val="tx1"/>
                </a:solidFill>
                <a:latin typeface="Gotham Bold"/>
                <a:cs typeface="Gotham Bold"/>
              </a:defRPr>
            </a:lvl1pPr>
          </a:lstStyle>
          <a:p>
            <a:endParaRPr lang="fr-FR" dirty="0"/>
          </a:p>
        </p:txBody>
      </p:sp>
      <p:sp>
        <p:nvSpPr>
          <p:cNvPr id="25" name="Espace réservé du texte 24"/>
          <p:cNvSpPr>
            <a:spLocks noGrp="1"/>
          </p:cNvSpPr>
          <p:nvPr>
            <p:ph type="body" sz="quarter" idx="10"/>
          </p:nvPr>
        </p:nvSpPr>
        <p:spPr>
          <a:xfrm>
            <a:off x="4495086" y="2221261"/>
            <a:ext cx="4386262" cy="3904621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>
                <a:latin typeface="Gotham Book"/>
                <a:cs typeface="Gotham Book"/>
              </a:defRPr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8" name="Espace réservé du numéro de diapositive 6"/>
          <p:cNvSpPr>
            <a:spLocks noGrp="1"/>
          </p:cNvSpPr>
          <p:nvPr>
            <p:ph type="sldNum" sz="quarter" idx="4"/>
          </p:nvPr>
        </p:nvSpPr>
        <p:spPr>
          <a:xfrm>
            <a:off x="6687669" y="638623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Gotham Book"/>
                <a:cs typeface="Gotham Book"/>
              </a:defRPr>
            </a:lvl1pPr>
          </a:lstStyle>
          <a:p>
            <a:fld id="{5DF31815-FCF8-CF48-BD4B-7C0F13A35423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43418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Espace réservé du numéro de diapositive 6"/>
          <p:cNvSpPr>
            <a:spLocks noGrp="1"/>
          </p:cNvSpPr>
          <p:nvPr>
            <p:ph type="sldNum" sz="quarter" idx="4"/>
          </p:nvPr>
        </p:nvSpPr>
        <p:spPr>
          <a:xfrm>
            <a:off x="6687669" y="640117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Gotham Book"/>
                <a:cs typeface="Gotham Book"/>
              </a:defRPr>
            </a:lvl1pPr>
          </a:lstStyle>
          <a:p>
            <a:fld id="{5DF31815-FCF8-CF48-BD4B-7C0F13A35423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6" name="Image 5" descr="Éléments PPT20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2" name="Titre 1"/>
          <p:cNvSpPr>
            <a:spLocks noGrp="1"/>
          </p:cNvSpPr>
          <p:nvPr>
            <p:ph type="ctrTitle" hasCustomPrompt="1"/>
          </p:nvPr>
        </p:nvSpPr>
        <p:spPr>
          <a:xfrm>
            <a:off x="4049058" y="311639"/>
            <a:ext cx="4616824" cy="499683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800" b="0" i="0">
                <a:solidFill>
                  <a:srgbClr val="EB7706"/>
                </a:solidFill>
                <a:latin typeface="B Lubalin Graph Demi"/>
                <a:cs typeface="B Lubalin Graph Demi"/>
              </a:defRPr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14" name="Espace réservé du texte 4"/>
          <p:cNvSpPr>
            <a:spLocks noGrp="1"/>
          </p:cNvSpPr>
          <p:nvPr>
            <p:ph type="body" sz="quarter" idx="13"/>
          </p:nvPr>
        </p:nvSpPr>
        <p:spPr>
          <a:xfrm>
            <a:off x="4049058" y="1210329"/>
            <a:ext cx="4616824" cy="48260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000">
                <a:latin typeface="Gotham Bold"/>
                <a:cs typeface="Gotham Bold"/>
              </a:defRPr>
            </a:lvl1pPr>
            <a:lvl2pPr marL="742950" indent="-285750">
              <a:buFont typeface="Arial"/>
              <a:buChar char="•"/>
              <a:defRPr sz="1800">
                <a:latin typeface="Gotham Book"/>
                <a:cs typeface="Gotham Book"/>
              </a:defRPr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endParaRPr lang="fr-FR" dirty="0"/>
          </a:p>
          <a:p>
            <a:pPr lvl="1"/>
            <a:r>
              <a:rPr lang="fr-FR" dirty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23353923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er 5"/>
          <p:cNvGrpSpPr/>
          <p:nvPr userDrawn="1"/>
        </p:nvGrpSpPr>
        <p:grpSpPr>
          <a:xfrm>
            <a:off x="-1" y="-1"/>
            <a:ext cx="2468407" cy="6858001"/>
            <a:chOff x="-1" y="-1"/>
            <a:chExt cx="2468407" cy="6858001"/>
          </a:xfrm>
        </p:grpSpPr>
        <p:sp>
          <p:nvSpPr>
            <p:cNvPr id="14" name="Triangle rectangle 13"/>
            <p:cNvSpPr/>
            <p:nvPr userDrawn="1"/>
          </p:nvSpPr>
          <p:spPr>
            <a:xfrm>
              <a:off x="-1" y="-1"/>
              <a:ext cx="2468407" cy="2808942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0" y="2808942"/>
              <a:ext cx="2393017" cy="404905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7" name="Espace réservé du numéro de diapositive 6"/>
          <p:cNvSpPr>
            <a:spLocks noGrp="1"/>
          </p:cNvSpPr>
          <p:nvPr>
            <p:ph type="sldNum" sz="quarter" idx="4"/>
          </p:nvPr>
        </p:nvSpPr>
        <p:spPr>
          <a:xfrm>
            <a:off x="6687669" y="640117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Gotham Book"/>
                <a:cs typeface="Gotham Book"/>
              </a:defRPr>
            </a:lvl1pPr>
          </a:lstStyle>
          <a:p>
            <a:fld id="{5DF31815-FCF8-CF48-BD4B-7C0F13A35423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8" name="Image 7" descr="Éléments PPT2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Titre 1"/>
          <p:cNvSpPr>
            <a:spLocks noGrp="1"/>
          </p:cNvSpPr>
          <p:nvPr>
            <p:ph type="ctrTitle" hasCustomPrompt="1"/>
          </p:nvPr>
        </p:nvSpPr>
        <p:spPr>
          <a:xfrm>
            <a:off x="4049058" y="311639"/>
            <a:ext cx="4616824" cy="499683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800" b="0" i="0">
                <a:solidFill>
                  <a:srgbClr val="EB7706"/>
                </a:solidFill>
                <a:latin typeface="B Lubalin Graph Demi"/>
                <a:cs typeface="B Lubalin Graph Demi"/>
              </a:defRPr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9" name="Espace réservé du texte 4"/>
          <p:cNvSpPr>
            <a:spLocks noGrp="1"/>
          </p:cNvSpPr>
          <p:nvPr>
            <p:ph type="body" sz="quarter" idx="13"/>
          </p:nvPr>
        </p:nvSpPr>
        <p:spPr>
          <a:xfrm>
            <a:off x="3316941" y="1210329"/>
            <a:ext cx="5348941" cy="48260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000">
                <a:latin typeface="Gotham Bold"/>
                <a:cs typeface="Gotham Bold"/>
              </a:defRPr>
            </a:lvl1pPr>
            <a:lvl2pPr marL="742950" indent="-285750">
              <a:buFont typeface="Arial"/>
              <a:buChar char="•"/>
              <a:defRPr sz="1800">
                <a:latin typeface="Gotham Book"/>
                <a:cs typeface="Gotham Book"/>
              </a:defRPr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endParaRPr lang="fr-FR" dirty="0"/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10" name="Espace réservé du texte 4"/>
          <p:cNvSpPr>
            <a:spLocks noGrp="1"/>
          </p:cNvSpPr>
          <p:nvPr>
            <p:ph type="body" sz="quarter" idx="14"/>
          </p:nvPr>
        </p:nvSpPr>
        <p:spPr>
          <a:xfrm>
            <a:off x="224118" y="2375646"/>
            <a:ext cx="2168899" cy="366068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>
                <a:latin typeface="Gotham Book"/>
                <a:cs typeface="Gotham Book"/>
              </a:defRPr>
            </a:lvl1pPr>
            <a:lvl2pPr marL="457200" indent="0">
              <a:buFont typeface="Arial"/>
              <a:buNone/>
              <a:defRPr sz="1800">
                <a:latin typeface="Gotham Book"/>
                <a:cs typeface="Gotham Book"/>
              </a:defRPr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9056913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du numéro de diapositive 6"/>
          <p:cNvSpPr>
            <a:spLocks noGrp="1"/>
          </p:cNvSpPr>
          <p:nvPr>
            <p:ph type="sldNum" sz="quarter" idx="4"/>
          </p:nvPr>
        </p:nvSpPr>
        <p:spPr>
          <a:xfrm>
            <a:off x="6687669" y="640117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Gotham Book"/>
                <a:cs typeface="Gotham Book"/>
              </a:defRPr>
            </a:lvl1pPr>
          </a:lstStyle>
          <a:p>
            <a:fld id="{5DF31815-FCF8-CF48-BD4B-7C0F13A35423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2" name="Image 1" descr="Éléments PPT2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Espace réservé du texte 4"/>
          <p:cNvSpPr>
            <a:spLocks noGrp="1"/>
          </p:cNvSpPr>
          <p:nvPr>
            <p:ph type="body" sz="quarter" idx="14"/>
          </p:nvPr>
        </p:nvSpPr>
        <p:spPr>
          <a:xfrm>
            <a:off x="508833" y="4398858"/>
            <a:ext cx="1941520" cy="2324129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>
                <a:solidFill>
                  <a:schemeClr val="bg1"/>
                </a:solidFill>
                <a:latin typeface="Gotham Book"/>
                <a:cs typeface="Gotham Book"/>
              </a:defRPr>
            </a:lvl1pPr>
            <a:lvl2pPr marL="457200" indent="0">
              <a:buFont typeface="Arial"/>
              <a:buNone/>
              <a:defRPr sz="1800">
                <a:latin typeface="Gotham Book"/>
                <a:cs typeface="Gotham Book"/>
              </a:defRPr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2" name="Titre 1"/>
          <p:cNvSpPr>
            <a:spLocks noGrp="1"/>
          </p:cNvSpPr>
          <p:nvPr>
            <p:ph type="ctrTitle" hasCustomPrompt="1"/>
          </p:nvPr>
        </p:nvSpPr>
        <p:spPr>
          <a:xfrm>
            <a:off x="3720356" y="755687"/>
            <a:ext cx="4885762" cy="499683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800" b="0" i="0">
                <a:solidFill>
                  <a:srgbClr val="EB7706"/>
                </a:solidFill>
                <a:latin typeface="B Lubalin Graph Demi"/>
                <a:cs typeface="B Lubalin Graph Demi"/>
              </a:defRPr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15" name="Espace réservé du texte 4"/>
          <p:cNvSpPr>
            <a:spLocks noGrp="1"/>
          </p:cNvSpPr>
          <p:nvPr>
            <p:ph type="body" sz="quarter" idx="13"/>
          </p:nvPr>
        </p:nvSpPr>
        <p:spPr>
          <a:xfrm>
            <a:off x="3720356" y="1654377"/>
            <a:ext cx="4885762" cy="460597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000">
                <a:latin typeface="Gotham Bold"/>
                <a:cs typeface="Gotham Bold"/>
              </a:defRPr>
            </a:lvl1pPr>
            <a:lvl2pPr marL="742950" indent="-285750">
              <a:buFont typeface="Arial"/>
              <a:buChar char="•"/>
              <a:defRPr sz="1800">
                <a:latin typeface="Gotham Book"/>
                <a:cs typeface="Gotham Book"/>
              </a:defRPr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endParaRPr lang="fr-FR" dirty="0"/>
          </a:p>
          <a:p>
            <a:pPr lvl="1"/>
            <a:r>
              <a:rPr lang="fr-FR" dirty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180622014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Éléments PPT2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Image 1" descr="Nouveau logo 2014 (2)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5994" y="3810568"/>
            <a:ext cx="976318" cy="1045313"/>
          </a:xfrm>
          <a:prstGeom prst="rect">
            <a:avLst/>
          </a:prstGeom>
        </p:spPr>
      </p:pic>
      <p:sp>
        <p:nvSpPr>
          <p:cNvPr id="6" name="Espace réservé du texte 4"/>
          <p:cNvSpPr>
            <a:spLocks noGrp="1"/>
          </p:cNvSpPr>
          <p:nvPr>
            <p:ph type="body" sz="quarter" idx="13" hasCustomPrompt="1"/>
          </p:nvPr>
        </p:nvSpPr>
        <p:spPr>
          <a:xfrm>
            <a:off x="925994" y="5972377"/>
            <a:ext cx="7665182" cy="332799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>
                <a:latin typeface="Gotham Bold"/>
                <a:cs typeface="Gotham Bold"/>
              </a:defRPr>
            </a:lvl1pPr>
            <a:lvl2pPr marL="457200" indent="0">
              <a:buFont typeface="Arial"/>
              <a:buNone/>
              <a:defRPr sz="1800">
                <a:latin typeface="Gotham Book"/>
                <a:cs typeface="Gotham Book"/>
              </a:defRPr>
            </a:lvl2pPr>
          </a:lstStyle>
          <a:p>
            <a:pPr lvl="0"/>
            <a:r>
              <a:rPr lang="fr-FR" dirty="0"/>
              <a:t>Contact : </a:t>
            </a:r>
          </a:p>
        </p:txBody>
      </p:sp>
    </p:spTree>
    <p:extLst>
      <p:ext uri="{BB962C8B-B14F-4D97-AF65-F5344CB8AC3E}">
        <p14:creationId xmlns:p14="http://schemas.microsoft.com/office/powerpoint/2010/main" val="635198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Éléments PPT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368230" y="972565"/>
            <a:ext cx="3947051" cy="285672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800" b="0" i="0">
                <a:solidFill>
                  <a:schemeClr val="bg1"/>
                </a:solidFill>
                <a:latin typeface="Lubalin Graph"/>
                <a:cs typeface="Lubalin Graph"/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</p:spTree>
    <p:extLst>
      <p:ext uri="{BB962C8B-B14F-4D97-AF65-F5344CB8AC3E}">
        <p14:creationId xmlns:p14="http://schemas.microsoft.com/office/powerpoint/2010/main" val="36076318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Éléments PPT4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itre 1"/>
          <p:cNvSpPr>
            <a:spLocks noGrp="1"/>
          </p:cNvSpPr>
          <p:nvPr>
            <p:ph type="ctrTitle" hasCustomPrompt="1"/>
          </p:nvPr>
        </p:nvSpPr>
        <p:spPr>
          <a:xfrm>
            <a:off x="4049058" y="311639"/>
            <a:ext cx="4616824" cy="499683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800" b="0" i="0">
                <a:solidFill>
                  <a:srgbClr val="901E74"/>
                </a:solidFill>
                <a:latin typeface="B Lubalin Graph Demi"/>
                <a:cs typeface="B Lubalin Graph Demi"/>
              </a:defRPr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3"/>
          </p:nvPr>
        </p:nvSpPr>
        <p:spPr>
          <a:xfrm>
            <a:off x="3316941" y="1210329"/>
            <a:ext cx="5348941" cy="48260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000">
                <a:latin typeface="Gotham Bold"/>
                <a:cs typeface="Gotham Bold"/>
              </a:defRPr>
            </a:lvl1pPr>
            <a:lvl2pPr marL="742950" indent="-285750">
              <a:buFont typeface="Arial"/>
              <a:buChar char="•"/>
              <a:defRPr sz="1800">
                <a:latin typeface="Gotham Book"/>
                <a:cs typeface="Gotham Book"/>
              </a:defRPr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endParaRPr lang="fr-FR" dirty="0"/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13" name="Espace réservé du numéro de diapositive 6"/>
          <p:cNvSpPr>
            <a:spLocks noGrp="1"/>
          </p:cNvSpPr>
          <p:nvPr>
            <p:ph type="sldNum" sz="quarter" idx="4"/>
          </p:nvPr>
        </p:nvSpPr>
        <p:spPr>
          <a:xfrm>
            <a:off x="6687669" y="640117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Gotham Book"/>
                <a:cs typeface="Gotham Book"/>
              </a:defRPr>
            </a:lvl1pPr>
          </a:lstStyle>
          <a:p>
            <a:fld id="{5DF31815-FCF8-CF48-BD4B-7C0F13A35423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237125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Éléments PPT5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riangle rectangle 1"/>
          <p:cNvSpPr/>
          <p:nvPr userDrawn="1"/>
        </p:nvSpPr>
        <p:spPr>
          <a:xfrm>
            <a:off x="-1" y="-1"/>
            <a:ext cx="2468407" cy="2808942"/>
          </a:xfrm>
          <a:prstGeom prst="rtTriangl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space réservé du numéro de diapositive 6"/>
          <p:cNvSpPr>
            <a:spLocks noGrp="1"/>
          </p:cNvSpPr>
          <p:nvPr>
            <p:ph type="sldNum" sz="quarter" idx="4"/>
          </p:nvPr>
        </p:nvSpPr>
        <p:spPr>
          <a:xfrm>
            <a:off x="6687669" y="640117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Gotham Book"/>
                <a:cs typeface="Gotham Book"/>
              </a:defRPr>
            </a:lvl1pPr>
          </a:lstStyle>
          <a:p>
            <a:fld id="{5DF31815-FCF8-CF48-BD4B-7C0F13A3542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0" name="Titre 1"/>
          <p:cNvSpPr>
            <a:spLocks noGrp="1"/>
          </p:cNvSpPr>
          <p:nvPr>
            <p:ph type="ctrTitle" hasCustomPrompt="1"/>
          </p:nvPr>
        </p:nvSpPr>
        <p:spPr>
          <a:xfrm>
            <a:off x="4049058" y="311639"/>
            <a:ext cx="4616824" cy="499683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800" b="0" i="0">
                <a:solidFill>
                  <a:srgbClr val="901E74"/>
                </a:solidFill>
                <a:latin typeface="B Lubalin Graph Demi"/>
                <a:cs typeface="B Lubalin Graph Demi"/>
              </a:defRPr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8" name="Espace réservé du texte 4"/>
          <p:cNvSpPr>
            <a:spLocks noGrp="1"/>
          </p:cNvSpPr>
          <p:nvPr>
            <p:ph type="body" sz="quarter" idx="13"/>
          </p:nvPr>
        </p:nvSpPr>
        <p:spPr>
          <a:xfrm>
            <a:off x="3316941" y="1210329"/>
            <a:ext cx="5348941" cy="48260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000">
                <a:latin typeface="Gotham Bold"/>
                <a:cs typeface="Gotham Bold"/>
              </a:defRPr>
            </a:lvl1pPr>
            <a:lvl2pPr marL="742950" indent="-285750">
              <a:buFont typeface="Arial"/>
              <a:buChar char="•"/>
              <a:defRPr sz="1800">
                <a:latin typeface="Gotham Book"/>
                <a:cs typeface="Gotham Book"/>
              </a:defRPr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endParaRPr lang="fr-FR" dirty="0"/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9" name="Espace réservé du texte 4"/>
          <p:cNvSpPr>
            <a:spLocks noGrp="1"/>
          </p:cNvSpPr>
          <p:nvPr>
            <p:ph type="body" sz="quarter" idx="14"/>
          </p:nvPr>
        </p:nvSpPr>
        <p:spPr>
          <a:xfrm>
            <a:off x="224118" y="2375646"/>
            <a:ext cx="2168899" cy="366068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>
                <a:latin typeface="Gotham Book"/>
                <a:cs typeface="Gotham Book"/>
              </a:defRPr>
            </a:lvl1pPr>
            <a:lvl2pPr marL="457200" indent="0">
              <a:buFont typeface="Arial"/>
              <a:buNone/>
              <a:defRPr sz="1800">
                <a:latin typeface="Gotham Book"/>
                <a:cs typeface="Gotham Book"/>
              </a:defRPr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5210617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Éléments PPT6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Espace réservé du numéro de diapositive 6"/>
          <p:cNvSpPr>
            <a:spLocks noGrp="1"/>
          </p:cNvSpPr>
          <p:nvPr>
            <p:ph type="sldNum" sz="quarter" idx="4"/>
          </p:nvPr>
        </p:nvSpPr>
        <p:spPr>
          <a:xfrm>
            <a:off x="6687669" y="640117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Gotham Book"/>
                <a:cs typeface="Gotham Book"/>
              </a:defRPr>
            </a:lvl1pPr>
          </a:lstStyle>
          <a:p>
            <a:fld id="{5DF31815-FCF8-CF48-BD4B-7C0F13A3542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Espace réservé du texte 4"/>
          <p:cNvSpPr>
            <a:spLocks noGrp="1"/>
          </p:cNvSpPr>
          <p:nvPr>
            <p:ph type="body" sz="quarter" idx="14"/>
          </p:nvPr>
        </p:nvSpPr>
        <p:spPr>
          <a:xfrm>
            <a:off x="508833" y="4398858"/>
            <a:ext cx="1941520" cy="2324129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>
                <a:solidFill>
                  <a:schemeClr val="bg1"/>
                </a:solidFill>
                <a:latin typeface="Gotham Book"/>
                <a:cs typeface="Gotham Book"/>
              </a:defRPr>
            </a:lvl1pPr>
            <a:lvl2pPr marL="457200" indent="0">
              <a:buFont typeface="Arial"/>
              <a:buNone/>
              <a:defRPr sz="1800">
                <a:latin typeface="Gotham Book"/>
                <a:cs typeface="Gotham Book"/>
              </a:defRPr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1" name="Titre 1"/>
          <p:cNvSpPr>
            <a:spLocks noGrp="1"/>
          </p:cNvSpPr>
          <p:nvPr>
            <p:ph type="ctrTitle" hasCustomPrompt="1"/>
          </p:nvPr>
        </p:nvSpPr>
        <p:spPr>
          <a:xfrm>
            <a:off x="3720356" y="755687"/>
            <a:ext cx="4885762" cy="499683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800" b="0" i="0">
                <a:solidFill>
                  <a:srgbClr val="901E74"/>
                </a:solidFill>
                <a:latin typeface="B Lubalin Graph Demi"/>
                <a:cs typeface="B Lubalin Graph Demi"/>
              </a:defRPr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12" name="Espace réservé du texte 4"/>
          <p:cNvSpPr>
            <a:spLocks noGrp="1"/>
          </p:cNvSpPr>
          <p:nvPr>
            <p:ph type="body" sz="quarter" idx="13"/>
          </p:nvPr>
        </p:nvSpPr>
        <p:spPr>
          <a:xfrm>
            <a:off x="3720356" y="1654377"/>
            <a:ext cx="4885762" cy="460597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000">
                <a:latin typeface="Gotham Bold"/>
                <a:cs typeface="Gotham Bold"/>
              </a:defRPr>
            </a:lvl1pPr>
            <a:lvl2pPr marL="742950" indent="-285750">
              <a:buFont typeface="Arial"/>
              <a:buChar char="•"/>
              <a:defRPr sz="1800">
                <a:latin typeface="Gotham Book"/>
                <a:cs typeface="Gotham Book"/>
              </a:defRPr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endParaRPr lang="fr-FR" dirty="0"/>
          </a:p>
          <a:p>
            <a:pPr lvl="1"/>
            <a:r>
              <a:rPr lang="fr-FR" dirty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36114597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Éléments PPT7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itre 1"/>
          <p:cNvSpPr>
            <a:spLocks noGrp="1"/>
          </p:cNvSpPr>
          <p:nvPr>
            <p:ph type="ctrTitle"/>
          </p:nvPr>
        </p:nvSpPr>
        <p:spPr>
          <a:xfrm>
            <a:off x="2368230" y="972565"/>
            <a:ext cx="3947051" cy="285672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800" b="0" i="0">
                <a:solidFill>
                  <a:schemeClr val="bg1"/>
                </a:solidFill>
                <a:latin typeface="Lubalin Graph"/>
                <a:cs typeface="Lubalin Graph"/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</p:spTree>
    <p:extLst>
      <p:ext uri="{BB962C8B-B14F-4D97-AF65-F5344CB8AC3E}">
        <p14:creationId xmlns:p14="http://schemas.microsoft.com/office/powerpoint/2010/main" val="40956874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numéro de diapositive 6"/>
          <p:cNvSpPr>
            <a:spLocks noGrp="1"/>
          </p:cNvSpPr>
          <p:nvPr>
            <p:ph type="sldNum" sz="quarter" idx="4"/>
          </p:nvPr>
        </p:nvSpPr>
        <p:spPr>
          <a:xfrm>
            <a:off x="6687669" y="640117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Gotham Book"/>
                <a:cs typeface="Gotham Book"/>
              </a:defRPr>
            </a:lvl1pPr>
          </a:lstStyle>
          <a:p>
            <a:fld id="{5DF31815-FCF8-CF48-BD4B-7C0F13A35423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2" name="Image 1" descr="Éléments PPT8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Titre 1"/>
          <p:cNvSpPr>
            <a:spLocks noGrp="1"/>
          </p:cNvSpPr>
          <p:nvPr>
            <p:ph type="ctrTitle" hasCustomPrompt="1"/>
          </p:nvPr>
        </p:nvSpPr>
        <p:spPr>
          <a:xfrm>
            <a:off x="4049058" y="311639"/>
            <a:ext cx="4616824" cy="499683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800" b="0" i="0">
                <a:solidFill>
                  <a:srgbClr val="DE371C"/>
                </a:solidFill>
                <a:latin typeface="B Lubalin Graph Demi"/>
                <a:cs typeface="B Lubalin Graph Demi"/>
              </a:defRPr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12" name="Espace réservé du texte 4"/>
          <p:cNvSpPr>
            <a:spLocks noGrp="1"/>
          </p:cNvSpPr>
          <p:nvPr>
            <p:ph type="body" sz="quarter" idx="13"/>
          </p:nvPr>
        </p:nvSpPr>
        <p:spPr>
          <a:xfrm>
            <a:off x="4049058" y="1210329"/>
            <a:ext cx="4616824" cy="48260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000">
                <a:latin typeface="Gotham Bold"/>
                <a:cs typeface="Gotham Bold"/>
              </a:defRPr>
            </a:lvl1pPr>
            <a:lvl2pPr marL="742950" indent="-285750">
              <a:buFont typeface="Arial"/>
              <a:buChar char="•"/>
              <a:defRPr sz="1800">
                <a:latin typeface="Gotham Book"/>
                <a:cs typeface="Gotham Book"/>
              </a:defRPr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endParaRPr lang="fr-FR" dirty="0"/>
          </a:p>
          <a:p>
            <a:pPr lvl="1"/>
            <a:r>
              <a:rPr lang="fr-FR" dirty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30703727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Éléments PPT9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Triangle rectangle 10"/>
          <p:cNvSpPr/>
          <p:nvPr userDrawn="1"/>
        </p:nvSpPr>
        <p:spPr>
          <a:xfrm>
            <a:off x="-1" y="-1"/>
            <a:ext cx="2468407" cy="2808942"/>
          </a:xfrm>
          <a:prstGeom prst="rtTriangl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/>
          <p:cNvSpPr/>
          <p:nvPr userDrawn="1"/>
        </p:nvSpPr>
        <p:spPr>
          <a:xfrm>
            <a:off x="0" y="2808942"/>
            <a:ext cx="2393017" cy="40490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Espace réservé du numéro de diapositive 6"/>
          <p:cNvSpPr>
            <a:spLocks noGrp="1"/>
          </p:cNvSpPr>
          <p:nvPr>
            <p:ph type="sldNum" sz="quarter" idx="4"/>
          </p:nvPr>
        </p:nvSpPr>
        <p:spPr>
          <a:xfrm>
            <a:off x="6687669" y="640117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Gotham Book"/>
                <a:cs typeface="Gotham Book"/>
              </a:defRPr>
            </a:lvl1pPr>
          </a:lstStyle>
          <a:p>
            <a:fld id="{5DF31815-FCF8-CF48-BD4B-7C0F13A3542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2" name="Titre 1"/>
          <p:cNvSpPr>
            <a:spLocks noGrp="1"/>
          </p:cNvSpPr>
          <p:nvPr>
            <p:ph type="ctrTitle" hasCustomPrompt="1"/>
          </p:nvPr>
        </p:nvSpPr>
        <p:spPr>
          <a:xfrm>
            <a:off x="4049058" y="311639"/>
            <a:ext cx="4616824" cy="499683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800" b="0" i="0">
                <a:solidFill>
                  <a:srgbClr val="DE371C"/>
                </a:solidFill>
                <a:latin typeface="B Lubalin Graph Demi"/>
                <a:cs typeface="B Lubalin Graph Demi"/>
              </a:defRPr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8" name="Espace réservé du texte 4"/>
          <p:cNvSpPr>
            <a:spLocks noGrp="1"/>
          </p:cNvSpPr>
          <p:nvPr>
            <p:ph type="body" sz="quarter" idx="13"/>
          </p:nvPr>
        </p:nvSpPr>
        <p:spPr>
          <a:xfrm>
            <a:off x="3316941" y="1210329"/>
            <a:ext cx="5348941" cy="48260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000">
                <a:latin typeface="Gotham Bold"/>
                <a:cs typeface="Gotham Bold"/>
              </a:defRPr>
            </a:lvl1pPr>
            <a:lvl2pPr marL="742950" indent="-285750">
              <a:buFont typeface="Arial"/>
              <a:buChar char="•"/>
              <a:defRPr sz="1800">
                <a:latin typeface="Gotham Book"/>
                <a:cs typeface="Gotham Book"/>
              </a:defRPr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endParaRPr lang="fr-FR" dirty="0"/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9" name="Espace réservé du texte 4"/>
          <p:cNvSpPr>
            <a:spLocks noGrp="1"/>
          </p:cNvSpPr>
          <p:nvPr>
            <p:ph type="body" sz="quarter" idx="14"/>
          </p:nvPr>
        </p:nvSpPr>
        <p:spPr>
          <a:xfrm>
            <a:off x="224118" y="2375646"/>
            <a:ext cx="2168899" cy="366068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>
                <a:latin typeface="Gotham Book"/>
                <a:cs typeface="Gotham Book"/>
              </a:defRPr>
            </a:lvl1pPr>
            <a:lvl2pPr marL="457200" indent="0">
              <a:buFont typeface="Arial"/>
              <a:buNone/>
              <a:defRPr sz="1800">
                <a:latin typeface="Gotham Book"/>
                <a:cs typeface="Gotham Book"/>
              </a:defRPr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512797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3"/>
          <p:cNvSpPr txBox="1">
            <a:spLocks/>
          </p:cNvSpPr>
          <p:nvPr userDrawn="1"/>
        </p:nvSpPr>
        <p:spPr>
          <a:xfrm>
            <a:off x="5858435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Gotham Book"/>
                <a:cs typeface="Gotham Book"/>
              </a:defRPr>
            </a:lvl1pPr>
          </a:lstStyle>
          <a:p>
            <a:fld id="{5DF31815-FCF8-CF48-BD4B-7C0F13A35423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8056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84" r:id="rId2"/>
    <p:sldLayoutId id="2147483649" r:id="rId3"/>
    <p:sldLayoutId id="2147483660" r:id="rId4"/>
    <p:sldLayoutId id="2147483687" r:id="rId5"/>
    <p:sldLayoutId id="2147483679" r:id="rId6"/>
    <p:sldLayoutId id="2147483650" r:id="rId7"/>
    <p:sldLayoutId id="2147483676" r:id="rId8"/>
    <p:sldLayoutId id="2147483685" r:id="rId9"/>
    <p:sldLayoutId id="2147483681" r:id="rId10"/>
    <p:sldLayoutId id="2147483651" r:id="rId11"/>
    <p:sldLayoutId id="2147483677" r:id="rId12"/>
    <p:sldLayoutId id="2147483690" r:id="rId13"/>
    <p:sldLayoutId id="2147483680" r:id="rId14"/>
    <p:sldLayoutId id="2147483652" r:id="rId15"/>
    <p:sldLayoutId id="2147483678" r:id="rId16"/>
    <p:sldLayoutId id="2147483686" r:id="rId17"/>
    <p:sldLayoutId id="2147483682" r:id="rId18"/>
    <p:sldLayoutId id="2147483692" r:id="rId19"/>
    <p:sldLayoutId id="2147483688" r:id="rId20"/>
    <p:sldLayoutId id="2147483689" r:id="rId21"/>
    <p:sldLayoutId id="2147483691" r:id="rId22"/>
    <p:sldLayoutId id="2147483653" r:id="rId23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8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slideLayout" Target="../slideLayouts/slideLayout20.xml"/><Relationship Id="rId7" Type="http://schemas.openxmlformats.org/officeDocument/2006/relationships/diagramQuickStyle" Target="../diagrams/quickStyle1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10" Type="http://schemas.openxmlformats.org/officeDocument/2006/relationships/image" Target="../media/image28.png"/><Relationship Id="rId4" Type="http://schemas.openxmlformats.org/officeDocument/2006/relationships/notesSlide" Target="../notesSlides/notesSlide2.xml"/><Relationship Id="rId9" Type="http://schemas.microsoft.com/office/2007/relationships/diagramDrawing" Target="../diagrams/drawin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27819" y="3627974"/>
            <a:ext cx="5122607" cy="1616288"/>
          </a:xfrm>
        </p:spPr>
        <p:txBody>
          <a:bodyPr>
            <a:normAutofit/>
          </a:bodyPr>
          <a:lstStyle/>
          <a:p>
            <a:pPr algn="ctr"/>
            <a:r>
              <a:rPr lang="fr-FR" sz="3600" dirty="0"/>
              <a:t>Le recueil statistique</a:t>
            </a:r>
            <a:endParaRPr lang="fr-FR" dirty="0"/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67AF4655-3BB9-4D1A-BC3F-02CB207D7F2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321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33"/>
    </mc:Choice>
    <mc:Fallback xmlns="">
      <p:transition spd="slow" advTm="663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830CB139-C06C-4263-866C-837643601C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DF31815-FCF8-CF48-BD4B-7C0F13A35423}" type="slidenum">
              <a:rPr lang="fr-FR" smtClean="0"/>
              <a:pPr/>
              <a:t>2</a:t>
            </a:fld>
            <a:endParaRPr lang="fr-FR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A86C6293-A1EC-4205-B94A-067FB5EDF2F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Le recueil statistique</a:t>
            </a:r>
          </a:p>
        </p:txBody>
      </p:sp>
      <p:graphicFrame>
        <p:nvGraphicFramePr>
          <p:cNvPr id="5" name="Diagramme 4">
            <a:extLst>
              <a:ext uri="{FF2B5EF4-FFF2-40B4-BE49-F238E27FC236}">
                <a16:creationId xmlns:a16="http://schemas.microsoft.com/office/drawing/2014/main" id="{D96057EF-EC7D-45AE-BD48-B0A5FA645D2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98277209"/>
              </p:ext>
            </p:extLst>
          </p:nvPr>
        </p:nvGraphicFramePr>
        <p:xfrm>
          <a:off x="380372" y="1000834"/>
          <a:ext cx="8440897" cy="54762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F090EAC3-C393-4F6F-88BC-7DE9BF73992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104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967"/>
    </mc:Choice>
    <mc:Fallback xmlns="">
      <p:transition spd="slow" advTm="5096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6D35A38D-4B83-47C9-9890-342CE3E7FA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F31815-FCF8-CF48-BD4B-7C0F13A35423}" type="slidenum">
              <a:rPr kumimoji="0" lang="fr-FR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Gotham Book"/>
                <a:ea typeface="+mn-ea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fr-FR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otham Book"/>
              <a:ea typeface="+mn-ea"/>
            </a:endParaRP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4E0DBF26-BA6C-4FA9-BC5A-1BE6534217C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Saisie écrans </a:t>
            </a:r>
          </a:p>
        </p:txBody>
      </p:sp>
      <p:pic>
        <p:nvPicPr>
          <p:cNvPr id="8" name="Audio 7">
            <a:hlinkClick r:id="" action="ppaction://media"/>
            <a:extLst>
              <a:ext uri="{FF2B5EF4-FFF2-40B4-BE49-F238E27FC236}">
                <a16:creationId xmlns:a16="http://schemas.microsoft.com/office/drawing/2014/main" id="{D8600462-619C-4033-B781-B065CC57E32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38000DC0-4B63-7A40-7DCC-97534EC63C4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29225" y="811322"/>
            <a:ext cx="6315075" cy="508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465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642"/>
    </mc:Choice>
    <mc:Fallback xmlns="">
      <p:transition spd="slow" advTm="4264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Formulaire de contact sur le site du FIPHFP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1604062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2712</TotalTime>
  <Words>368</Words>
  <Application>Microsoft Office PowerPoint</Application>
  <PresentationFormat>Affichage à l'écran (4:3)</PresentationFormat>
  <Paragraphs>35</Paragraphs>
  <Slides>4</Slides>
  <Notes>4</Notes>
  <HiddenSlides>0</HiddenSlides>
  <MMClips>3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12" baseType="lpstr">
      <vt:lpstr>Arial</vt:lpstr>
      <vt:lpstr>B Lubalin Graph Demi</vt:lpstr>
      <vt:lpstr>Calibri</vt:lpstr>
      <vt:lpstr>Courier New</vt:lpstr>
      <vt:lpstr>Gotham Bold</vt:lpstr>
      <vt:lpstr>Gotham Book</vt:lpstr>
      <vt:lpstr>Lubalin Graph</vt:lpstr>
      <vt:lpstr>Thème Office</vt:lpstr>
      <vt:lpstr>Le recueil statistique</vt:lpstr>
      <vt:lpstr>Le recueil statistique</vt:lpstr>
      <vt:lpstr>Saisie écrans </vt:lpstr>
      <vt:lpstr>Présentation PowerPoint</vt:lpstr>
    </vt:vector>
  </TitlesOfParts>
  <Company>TBWA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TBWA TBWA</dc:creator>
  <cp:lastModifiedBy>Condere, Thierry</cp:lastModifiedBy>
  <cp:revision>190</cp:revision>
  <cp:lastPrinted>2021-01-28T14:46:04Z</cp:lastPrinted>
  <dcterms:created xsi:type="dcterms:W3CDTF">2016-08-02T10:02:28Z</dcterms:created>
  <dcterms:modified xsi:type="dcterms:W3CDTF">2024-01-08T10:15:15Z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95861b9d-47cf-4fa9-b565-a0b0c80f812c_Enabled">
    <vt:lpwstr>true</vt:lpwstr>
  </property>
  <property fmtid="{D5CDD505-2E9C-101B-9397-08002B2CF9AE}" pid="3" name="MSIP_Label_95861b9d-47cf-4fa9-b565-a0b0c80f812c_SetDate">
    <vt:lpwstr>2021-01-26T12:06:43Z</vt:lpwstr>
  </property>
  <property fmtid="{D5CDD505-2E9C-101B-9397-08002B2CF9AE}" pid="4" name="MSIP_Label_95861b9d-47cf-4fa9-b565-a0b0c80f812c_Method">
    <vt:lpwstr>Privileged</vt:lpwstr>
  </property>
  <property fmtid="{D5CDD505-2E9C-101B-9397-08002B2CF9AE}" pid="5" name="MSIP_Label_95861b9d-47cf-4fa9-b565-a0b0c80f812c_Name">
    <vt:lpwstr>95861b9d-47cf-4fa9-b565-a0b0c80f812c</vt:lpwstr>
  </property>
  <property fmtid="{D5CDD505-2E9C-101B-9397-08002B2CF9AE}" pid="6" name="MSIP_Label_95861b9d-47cf-4fa9-b565-a0b0c80f812c_SiteId">
    <vt:lpwstr>6eab6365-8194-49c6-a4d0-e2d1a0fbeb74</vt:lpwstr>
  </property>
  <property fmtid="{D5CDD505-2E9C-101B-9397-08002B2CF9AE}" pid="7" name="MSIP_Label_95861b9d-47cf-4fa9-b565-a0b0c80f812c_ActionId">
    <vt:lpwstr>e65d72cf-c1c1-4ce4-a569-584c36b204ce</vt:lpwstr>
  </property>
  <property fmtid="{D5CDD505-2E9C-101B-9397-08002B2CF9AE}" pid="8" name="MSIP_Label_95861b9d-47cf-4fa9-b565-a0b0c80f812c_ContentBits">
    <vt:lpwstr>0</vt:lpwstr>
  </property>
</Properties>
</file>